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271"/>
    <a:srgbClr val="0F8B7A"/>
    <a:srgbClr val="0961AA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4EED6-3D6E-40A3-9E0D-C0F5EC9EE10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E3D49-4390-43C5-A011-CA2C8911A04A}">
      <dgm:prSet phldrT="[Texte]"/>
      <dgm:spPr>
        <a:xfrm>
          <a:off x="3719559" y="1800416"/>
          <a:ext cx="1977022" cy="197702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MISLAND</a:t>
          </a:r>
        </a:p>
      </dgm:t>
    </dgm:pt>
    <dgm:pt modelId="{945214E3-55DF-4A04-8135-EF69539380DB}" type="parTrans" cxnId="{BFB8388B-631D-490F-87A6-6AF5E95CE447}">
      <dgm:prSet/>
      <dgm:spPr/>
      <dgm:t>
        <a:bodyPr/>
        <a:lstStyle/>
        <a:p>
          <a:endParaRPr lang="en-US"/>
        </a:p>
      </dgm:t>
    </dgm:pt>
    <dgm:pt modelId="{1BBB08A5-654F-4F88-8A70-FCE48482E5A5}" type="sibTrans" cxnId="{BFB8388B-631D-490F-87A6-6AF5E95CE447}">
      <dgm:prSet/>
      <dgm:spPr/>
      <dgm:t>
        <a:bodyPr/>
        <a:lstStyle/>
        <a:p>
          <a:endParaRPr lang="en-US"/>
        </a:p>
      </dgm:t>
    </dgm:pt>
    <dgm:pt modelId="{98EED9CE-1B13-4E6D-B6C6-32B36A0FCD00}">
      <dgm:prSet phldrT="[Texte]" custT="1"/>
      <dgm:spPr>
        <a:xfrm>
          <a:off x="4016113" y="243"/>
          <a:ext cx="1383915" cy="138391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Visualization</a:t>
          </a:r>
          <a:endParaRPr lang="en-US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BB31B3A-2379-4B46-872D-585353A64AC3}" type="parTrans" cxnId="{9711502C-628C-4C25-AB1C-D8292FC197F4}">
      <dgm:prSet/>
      <dgm:spPr/>
      <dgm:t>
        <a:bodyPr/>
        <a:lstStyle/>
        <a:p>
          <a:endParaRPr lang="en-US"/>
        </a:p>
      </dgm:t>
    </dgm:pt>
    <dgm:pt modelId="{2E6804EF-C2B3-438D-9F34-22DD256D8124}" type="sibTrans" cxnId="{9711502C-628C-4C25-AB1C-D8292FC197F4}">
      <dgm:prSet/>
      <dgm:spPr>
        <a:xfrm>
          <a:off x="2545713" y="642320"/>
          <a:ext cx="4293094" cy="4293094"/>
        </a:xfrm>
        <a:prstGeom prst="blockArc">
          <a:avLst>
            <a:gd name="adj1" fmla="val 16225923"/>
            <a:gd name="adj2" fmla="val 20520097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02CD368-B174-4DD7-829A-1FF377D67E09}">
      <dgm:prSet phldrT="[Texte]"/>
      <dgm:spPr>
        <a:xfrm>
          <a:off x="5994426" y="1449042"/>
          <a:ext cx="1383915" cy="1383915"/>
        </a:xfrm>
        <a:prstGeom prst="ellipse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Mapographics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B6B8E8-584F-450E-A81C-C4A848C10CBC}" type="parTrans" cxnId="{A68A66A0-3278-4D38-857D-40BA3E2782CE}">
      <dgm:prSet/>
      <dgm:spPr/>
      <dgm:t>
        <a:bodyPr/>
        <a:lstStyle/>
        <a:p>
          <a:endParaRPr lang="en-US"/>
        </a:p>
      </dgm:t>
    </dgm:pt>
    <dgm:pt modelId="{BB83B513-9DFF-43BC-93CD-F8FF218B4745}" type="sibTrans" cxnId="{A68A66A0-3278-4D38-857D-40BA3E2782CE}">
      <dgm:prSet/>
      <dgm:spPr>
        <a:xfrm>
          <a:off x="2548932" y="652146"/>
          <a:ext cx="4293094" cy="4293094"/>
        </a:xfrm>
        <a:prstGeom prst="blockArc">
          <a:avLst>
            <a:gd name="adj1" fmla="val 20503143"/>
            <a:gd name="adj2" fmla="val 3213886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E2860B8-CD7D-479B-87DF-1A8FF715854F}">
      <dgm:prSet phldrT="[Texte]"/>
      <dgm:spPr>
        <a:xfrm>
          <a:off x="5248796" y="3793612"/>
          <a:ext cx="1383915" cy="13839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Mobile apps</a:t>
          </a:r>
        </a:p>
      </dgm:t>
    </dgm:pt>
    <dgm:pt modelId="{0E4CFE71-A1B4-4149-9BF5-91F324307396}" type="parTrans" cxnId="{C90BE7FE-C127-45C2-BE0D-4BB06F7D71E1}">
      <dgm:prSet/>
      <dgm:spPr/>
      <dgm:t>
        <a:bodyPr/>
        <a:lstStyle/>
        <a:p>
          <a:endParaRPr lang="en-US"/>
        </a:p>
      </dgm:t>
    </dgm:pt>
    <dgm:pt modelId="{BB9714BE-F4EE-430A-8027-D6FFC7A0333C}" type="sibTrans" cxnId="{C90BE7FE-C127-45C2-BE0D-4BB06F7D71E1}">
      <dgm:prSet/>
      <dgm:spPr>
        <a:xfrm>
          <a:off x="2561898" y="642651"/>
          <a:ext cx="4293094" cy="4293094"/>
        </a:xfrm>
        <a:prstGeom prst="blockArc">
          <a:avLst>
            <a:gd name="adj1" fmla="val 3240234"/>
            <a:gd name="adj2" fmla="val 7560759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57373E8-E92A-4854-A62A-91C14C88750F}">
      <dgm:prSet phldrT="[Texte]"/>
      <dgm:spPr>
        <a:xfrm>
          <a:off x="2783688" y="3793256"/>
          <a:ext cx="1383915" cy="1383915"/>
        </a:xfrm>
        <a:prstGeom prst="ellipse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GEOSERVICES</a:t>
          </a:r>
        </a:p>
      </dgm:t>
    </dgm:pt>
    <dgm:pt modelId="{624C0181-6F32-4DDD-B3BC-1A2E0FDC2518}" type="parTrans" cxnId="{7DF11693-32D3-46EC-91D9-49ECDC58ACCE}">
      <dgm:prSet/>
      <dgm:spPr/>
      <dgm:t>
        <a:bodyPr/>
        <a:lstStyle/>
        <a:p>
          <a:endParaRPr lang="en-US"/>
        </a:p>
      </dgm:t>
    </dgm:pt>
    <dgm:pt modelId="{78B32C7D-F304-4A8E-ADEC-61E9302F43DA}" type="sibTrans" cxnId="{7DF11693-32D3-46EC-91D9-49ECDC58ACCE}">
      <dgm:prSet/>
      <dgm:spPr>
        <a:xfrm>
          <a:off x="2561523" y="642379"/>
          <a:ext cx="4293094" cy="4293094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7D2CAEF-70AC-4A55-AC99-3F6D6FDD2895}">
      <dgm:prSet phldrT="[Texte]"/>
      <dgm:spPr>
        <a:xfrm>
          <a:off x="2022008" y="1449045"/>
          <a:ext cx="1383915" cy="1383915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QGIS plugin</a:t>
          </a:r>
        </a:p>
      </dgm:t>
    </dgm:pt>
    <dgm:pt modelId="{890858BD-3A12-4DBA-9917-25920AC2E717}" type="parTrans" cxnId="{20862C6D-6327-410C-B6F2-091A0AFB6955}">
      <dgm:prSet/>
      <dgm:spPr/>
      <dgm:t>
        <a:bodyPr/>
        <a:lstStyle/>
        <a:p>
          <a:endParaRPr lang="en-US"/>
        </a:p>
      </dgm:t>
    </dgm:pt>
    <dgm:pt modelId="{2BB96818-C819-480C-A620-EE0C4B726104}" type="sibTrans" cxnId="{20862C6D-6327-410C-B6F2-091A0AFB6955}">
      <dgm:prSet/>
      <dgm:spPr>
        <a:xfrm>
          <a:off x="2561523" y="642379"/>
          <a:ext cx="4293094" cy="4293094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E5C9B0B-D00C-459E-8B95-F507D2CE7377}" type="pres">
      <dgm:prSet presAssocID="{73F4EED6-3D6E-40A3-9E0D-C0F5EC9EE1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F2FC47-9D27-4E9D-BC43-B1A290B8F2B7}" type="pres">
      <dgm:prSet presAssocID="{8DAE3D49-4390-43C5-A011-CA2C8911A04A}" presName="centerShape" presStyleLbl="node0" presStyleIdx="0" presStyleCnt="1"/>
      <dgm:spPr/>
    </dgm:pt>
    <dgm:pt modelId="{3B6A984C-D0DF-414C-8C00-1177BFE0D7E0}" type="pres">
      <dgm:prSet presAssocID="{98EED9CE-1B13-4E6D-B6C6-32B36A0FCD00}" presName="node" presStyleLbl="node1" presStyleIdx="0" presStyleCnt="5">
        <dgm:presLayoutVars>
          <dgm:bulletEnabled val="1"/>
        </dgm:presLayoutVars>
      </dgm:prSet>
      <dgm:spPr/>
    </dgm:pt>
    <dgm:pt modelId="{080180F4-FA75-4C2B-9BEB-8479F54FE819}" type="pres">
      <dgm:prSet presAssocID="{98EED9CE-1B13-4E6D-B6C6-32B36A0FCD00}" presName="dummy" presStyleCnt="0"/>
      <dgm:spPr/>
    </dgm:pt>
    <dgm:pt modelId="{EE6D5083-4D29-47FC-8869-BF83AD544F59}" type="pres">
      <dgm:prSet presAssocID="{2E6804EF-C2B3-438D-9F34-22DD256D8124}" presName="sibTrans" presStyleLbl="sibTrans2D1" presStyleIdx="0" presStyleCnt="5"/>
      <dgm:spPr/>
    </dgm:pt>
    <dgm:pt modelId="{9B39B97E-E86A-41E4-96F1-CF437E9C5715}" type="pres">
      <dgm:prSet presAssocID="{602CD368-B174-4DD7-829A-1FF377D67E09}" presName="node" presStyleLbl="node1" presStyleIdx="1" presStyleCnt="5" custRadScaleRad="99284" custRadScaleInc="-560">
        <dgm:presLayoutVars>
          <dgm:bulletEnabled val="1"/>
        </dgm:presLayoutVars>
      </dgm:prSet>
      <dgm:spPr/>
    </dgm:pt>
    <dgm:pt modelId="{8077C082-0CED-462B-BB55-9BBEC0AFD0F2}" type="pres">
      <dgm:prSet presAssocID="{602CD368-B174-4DD7-829A-1FF377D67E09}" presName="dummy" presStyleCnt="0"/>
      <dgm:spPr/>
    </dgm:pt>
    <dgm:pt modelId="{BBC0849E-AB57-439D-9EE7-32EAE6CD4710}" type="pres">
      <dgm:prSet presAssocID="{BB83B513-9DFF-43BC-93CD-F8FF218B4745}" presName="sibTrans" presStyleLbl="sibTrans2D1" presStyleIdx="1" presStyleCnt="5"/>
      <dgm:spPr/>
    </dgm:pt>
    <dgm:pt modelId="{15926A5F-B0F7-440E-AE87-3D422E63F956}" type="pres">
      <dgm:prSet presAssocID="{BE2860B8-CD7D-479B-87DF-1A8FF715854F}" presName="node" presStyleLbl="node1" presStyleIdx="2" presStyleCnt="5" custRadScaleRad="100021">
        <dgm:presLayoutVars>
          <dgm:bulletEnabled val="1"/>
        </dgm:presLayoutVars>
      </dgm:prSet>
      <dgm:spPr/>
    </dgm:pt>
    <dgm:pt modelId="{E6835EE7-BA72-448A-8B01-CE27B6ADE134}" type="pres">
      <dgm:prSet presAssocID="{BE2860B8-CD7D-479B-87DF-1A8FF715854F}" presName="dummy" presStyleCnt="0"/>
      <dgm:spPr/>
    </dgm:pt>
    <dgm:pt modelId="{69E393B3-3C3B-4732-9038-E0E31946EC0D}" type="pres">
      <dgm:prSet presAssocID="{BB9714BE-F4EE-430A-8027-D6FFC7A0333C}" presName="sibTrans" presStyleLbl="sibTrans2D1" presStyleIdx="2" presStyleCnt="5"/>
      <dgm:spPr/>
    </dgm:pt>
    <dgm:pt modelId="{BB67C455-FE89-427B-B8A6-E5E4339FB2B9}" type="pres">
      <dgm:prSet presAssocID="{757373E8-E92A-4854-A62A-91C14C88750F}" presName="node" presStyleLbl="node1" presStyleIdx="3" presStyleCnt="5">
        <dgm:presLayoutVars>
          <dgm:bulletEnabled val="1"/>
        </dgm:presLayoutVars>
      </dgm:prSet>
      <dgm:spPr/>
    </dgm:pt>
    <dgm:pt modelId="{109E1B01-FF8C-4685-9017-616411081F52}" type="pres">
      <dgm:prSet presAssocID="{757373E8-E92A-4854-A62A-91C14C88750F}" presName="dummy" presStyleCnt="0"/>
      <dgm:spPr/>
    </dgm:pt>
    <dgm:pt modelId="{77B4F5F2-6557-4230-B171-DAE61EB200C9}" type="pres">
      <dgm:prSet presAssocID="{78B32C7D-F304-4A8E-ADEC-61E9302F43DA}" presName="sibTrans" presStyleLbl="sibTrans2D1" presStyleIdx="3" presStyleCnt="5"/>
      <dgm:spPr/>
    </dgm:pt>
    <dgm:pt modelId="{2123B7A0-F224-4088-BB59-2AC3A54C2046}" type="pres">
      <dgm:prSet presAssocID="{B7D2CAEF-70AC-4A55-AC99-3F6D6FDD2895}" presName="node" presStyleLbl="node1" presStyleIdx="4" presStyleCnt="5">
        <dgm:presLayoutVars>
          <dgm:bulletEnabled val="1"/>
        </dgm:presLayoutVars>
      </dgm:prSet>
      <dgm:spPr/>
    </dgm:pt>
    <dgm:pt modelId="{A78A9044-AB6D-4623-BC73-BAAEE20E840E}" type="pres">
      <dgm:prSet presAssocID="{B7D2CAEF-70AC-4A55-AC99-3F6D6FDD2895}" presName="dummy" presStyleCnt="0"/>
      <dgm:spPr/>
    </dgm:pt>
    <dgm:pt modelId="{AFEEDF32-A597-4271-8315-AA6FC6D9507B}" type="pres">
      <dgm:prSet presAssocID="{2BB96818-C819-480C-A620-EE0C4B726104}" presName="sibTrans" presStyleLbl="sibTrans2D1" presStyleIdx="4" presStyleCnt="5"/>
      <dgm:spPr/>
    </dgm:pt>
  </dgm:ptLst>
  <dgm:cxnLst>
    <dgm:cxn modelId="{CCA41C07-0604-4D58-BF68-643A06C59245}" type="presOf" srcId="{BB83B513-9DFF-43BC-93CD-F8FF218B4745}" destId="{BBC0849E-AB57-439D-9EE7-32EAE6CD4710}" srcOrd="0" destOrd="0" presId="urn:microsoft.com/office/officeart/2005/8/layout/radial6"/>
    <dgm:cxn modelId="{68D44C0B-0629-49CB-B712-4E5C2F5FFE12}" type="presOf" srcId="{8DAE3D49-4390-43C5-A011-CA2C8911A04A}" destId="{0EF2FC47-9D27-4E9D-BC43-B1A290B8F2B7}" srcOrd="0" destOrd="0" presId="urn:microsoft.com/office/officeart/2005/8/layout/radial6"/>
    <dgm:cxn modelId="{9711502C-628C-4C25-AB1C-D8292FC197F4}" srcId="{8DAE3D49-4390-43C5-A011-CA2C8911A04A}" destId="{98EED9CE-1B13-4E6D-B6C6-32B36A0FCD00}" srcOrd="0" destOrd="0" parTransId="{0BB31B3A-2379-4B46-872D-585353A64AC3}" sibTransId="{2E6804EF-C2B3-438D-9F34-22DD256D8124}"/>
    <dgm:cxn modelId="{D4BADC49-4155-486D-A112-5FDA7C4C3348}" type="presOf" srcId="{B7D2CAEF-70AC-4A55-AC99-3F6D6FDD2895}" destId="{2123B7A0-F224-4088-BB59-2AC3A54C2046}" srcOrd="0" destOrd="0" presId="urn:microsoft.com/office/officeart/2005/8/layout/radial6"/>
    <dgm:cxn modelId="{A1862E4C-DC0B-4D93-AD03-66BE55D63CBE}" type="presOf" srcId="{BE2860B8-CD7D-479B-87DF-1A8FF715854F}" destId="{15926A5F-B0F7-440E-AE87-3D422E63F956}" srcOrd="0" destOrd="0" presId="urn:microsoft.com/office/officeart/2005/8/layout/radial6"/>
    <dgm:cxn modelId="{20862C6D-6327-410C-B6F2-091A0AFB6955}" srcId="{8DAE3D49-4390-43C5-A011-CA2C8911A04A}" destId="{B7D2CAEF-70AC-4A55-AC99-3F6D6FDD2895}" srcOrd="4" destOrd="0" parTransId="{890858BD-3A12-4DBA-9917-25920AC2E717}" sibTransId="{2BB96818-C819-480C-A620-EE0C4B726104}"/>
    <dgm:cxn modelId="{BFB8388B-631D-490F-87A6-6AF5E95CE447}" srcId="{73F4EED6-3D6E-40A3-9E0D-C0F5EC9EE10E}" destId="{8DAE3D49-4390-43C5-A011-CA2C8911A04A}" srcOrd="0" destOrd="0" parTransId="{945214E3-55DF-4A04-8135-EF69539380DB}" sibTransId="{1BBB08A5-654F-4F88-8A70-FCE48482E5A5}"/>
    <dgm:cxn modelId="{1604B892-C09E-44EC-90CC-D3C279782AF2}" type="presOf" srcId="{2E6804EF-C2B3-438D-9F34-22DD256D8124}" destId="{EE6D5083-4D29-47FC-8869-BF83AD544F59}" srcOrd="0" destOrd="0" presId="urn:microsoft.com/office/officeart/2005/8/layout/radial6"/>
    <dgm:cxn modelId="{7DF11693-32D3-46EC-91D9-49ECDC58ACCE}" srcId="{8DAE3D49-4390-43C5-A011-CA2C8911A04A}" destId="{757373E8-E92A-4854-A62A-91C14C88750F}" srcOrd="3" destOrd="0" parTransId="{624C0181-6F32-4DDD-B3BC-1A2E0FDC2518}" sibTransId="{78B32C7D-F304-4A8E-ADEC-61E9302F43DA}"/>
    <dgm:cxn modelId="{FB062F95-E350-40FF-B791-1469E252D91E}" type="presOf" srcId="{2BB96818-C819-480C-A620-EE0C4B726104}" destId="{AFEEDF32-A597-4271-8315-AA6FC6D9507B}" srcOrd="0" destOrd="0" presId="urn:microsoft.com/office/officeart/2005/8/layout/radial6"/>
    <dgm:cxn modelId="{A68A66A0-3278-4D38-857D-40BA3E2782CE}" srcId="{8DAE3D49-4390-43C5-A011-CA2C8911A04A}" destId="{602CD368-B174-4DD7-829A-1FF377D67E09}" srcOrd="1" destOrd="0" parTransId="{D6B6B8E8-584F-450E-A81C-C4A848C10CBC}" sibTransId="{BB83B513-9DFF-43BC-93CD-F8FF218B4745}"/>
    <dgm:cxn modelId="{021F39A8-6A97-47B4-989A-9015EC824608}" type="presOf" srcId="{98EED9CE-1B13-4E6D-B6C6-32B36A0FCD00}" destId="{3B6A984C-D0DF-414C-8C00-1177BFE0D7E0}" srcOrd="0" destOrd="0" presId="urn:microsoft.com/office/officeart/2005/8/layout/radial6"/>
    <dgm:cxn modelId="{467B93AE-5681-48CB-8DE8-4EA32F02D122}" type="presOf" srcId="{757373E8-E92A-4854-A62A-91C14C88750F}" destId="{BB67C455-FE89-427B-B8A6-E5E4339FB2B9}" srcOrd="0" destOrd="0" presId="urn:microsoft.com/office/officeart/2005/8/layout/radial6"/>
    <dgm:cxn modelId="{0385FAB5-48C7-479B-B1DA-E294CBBA1C21}" type="presOf" srcId="{BB9714BE-F4EE-430A-8027-D6FFC7A0333C}" destId="{69E393B3-3C3B-4732-9038-E0E31946EC0D}" srcOrd="0" destOrd="0" presId="urn:microsoft.com/office/officeart/2005/8/layout/radial6"/>
    <dgm:cxn modelId="{9D110EC5-657B-4B00-9F3E-4A791B9E28EA}" type="presOf" srcId="{78B32C7D-F304-4A8E-ADEC-61E9302F43DA}" destId="{77B4F5F2-6557-4230-B171-DAE61EB200C9}" srcOrd="0" destOrd="0" presId="urn:microsoft.com/office/officeart/2005/8/layout/radial6"/>
    <dgm:cxn modelId="{A91D17D7-42C7-4D4E-9E74-F84A01E67E5B}" type="presOf" srcId="{73F4EED6-3D6E-40A3-9E0D-C0F5EC9EE10E}" destId="{4E5C9B0B-D00C-459E-8B95-F507D2CE7377}" srcOrd="0" destOrd="0" presId="urn:microsoft.com/office/officeart/2005/8/layout/radial6"/>
    <dgm:cxn modelId="{53AA35D8-FC6B-41C0-A187-264493E6E5D4}" type="presOf" srcId="{602CD368-B174-4DD7-829A-1FF377D67E09}" destId="{9B39B97E-E86A-41E4-96F1-CF437E9C5715}" srcOrd="0" destOrd="0" presId="urn:microsoft.com/office/officeart/2005/8/layout/radial6"/>
    <dgm:cxn modelId="{C90BE7FE-C127-45C2-BE0D-4BB06F7D71E1}" srcId="{8DAE3D49-4390-43C5-A011-CA2C8911A04A}" destId="{BE2860B8-CD7D-479B-87DF-1A8FF715854F}" srcOrd="2" destOrd="0" parTransId="{0E4CFE71-A1B4-4149-9BF5-91F324307396}" sibTransId="{BB9714BE-F4EE-430A-8027-D6FFC7A0333C}"/>
    <dgm:cxn modelId="{A812D3D8-9C14-4FF5-BA29-484B158A1E4C}" type="presParOf" srcId="{4E5C9B0B-D00C-459E-8B95-F507D2CE7377}" destId="{0EF2FC47-9D27-4E9D-BC43-B1A290B8F2B7}" srcOrd="0" destOrd="0" presId="urn:microsoft.com/office/officeart/2005/8/layout/radial6"/>
    <dgm:cxn modelId="{E834F07F-14EB-4647-9613-B747A176BD65}" type="presParOf" srcId="{4E5C9B0B-D00C-459E-8B95-F507D2CE7377}" destId="{3B6A984C-D0DF-414C-8C00-1177BFE0D7E0}" srcOrd="1" destOrd="0" presId="urn:microsoft.com/office/officeart/2005/8/layout/radial6"/>
    <dgm:cxn modelId="{12B1B9F7-32CD-4790-A106-DB4DFB540F0F}" type="presParOf" srcId="{4E5C9B0B-D00C-459E-8B95-F507D2CE7377}" destId="{080180F4-FA75-4C2B-9BEB-8479F54FE819}" srcOrd="2" destOrd="0" presId="urn:microsoft.com/office/officeart/2005/8/layout/radial6"/>
    <dgm:cxn modelId="{A6CE0D74-8019-4AAB-AC31-36620BBC5BA5}" type="presParOf" srcId="{4E5C9B0B-D00C-459E-8B95-F507D2CE7377}" destId="{EE6D5083-4D29-47FC-8869-BF83AD544F59}" srcOrd="3" destOrd="0" presId="urn:microsoft.com/office/officeart/2005/8/layout/radial6"/>
    <dgm:cxn modelId="{9F2AF4B0-436B-4FE5-AB6D-5DACEC9922C0}" type="presParOf" srcId="{4E5C9B0B-D00C-459E-8B95-F507D2CE7377}" destId="{9B39B97E-E86A-41E4-96F1-CF437E9C5715}" srcOrd="4" destOrd="0" presId="urn:microsoft.com/office/officeart/2005/8/layout/radial6"/>
    <dgm:cxn modelId="{FAD6945E-8A82-4744-BA15-F8579E08EA80}" type="presParOf" srcId="{4E5C9B0B-D00C-459E-8B95-F507D2CE7377}" destId="{8077C082-0CED-462B-BB55-9BBEC0AFD0F2}" srcOrd="5" destOrd="0" presId="urn:microsoft.com/office/officeart/2005/8/layout/radial6"/>
    <dgm:cxn modelId="{B5D18F3B-76F0-4EFE-BD13-E77AB9EC6867}" type="presParOf" srcId="{4E5C9B0B-D00C-459E-8B95-F507D2CE7377}" destId="{BBC0849E-AB57-439D-9EE7-32EAE6CD4710}" srcOrd="6" destOrd="0" presId="urn:microsoft.com/office/officeart/2005/8/layout/radial6"/>
    <dgm:cxn modelId="{4568C33E-48B7-49FE-99D2-AB4C8FDC3B9F}" type="presParOf" srcId="{4E5C9B0B-D00C-459E-8B95-F507D2CE7377}" destId="{15926A5F-B0F7-440E-AE87-3D422E63F956}" srcOrd="7" destOrd="0" presId="urn:microsoft.com/office/officeart/2005/8/layout/radial6"/>
    <dgm:cxn modelId="{01DA432D-2AD7-4F9F-B313-B25CB91BF0AE}" type="presParOf" srcId="{4E5C9B0B-D00C-459E-8B95-F507D2CE7377}" destId="{E6835EE7-BA72-448A-8B01-CE27B6ADE134}" srcOrd="8" destOrd="0" presId="urn:microsoft.com/office/officeart/2005/8/layout/radial6"/>
    <dgm:cxn modelId="{EEDBB866-DD92-4D2C-9661-E4BFB9D93F21}" type="presParOf" srcId="{4E5C9B0B-D00C-459E-8B95-F507D2CE7377}" destId="{69E393B3-3C3B-4732-9038-E0E31946EC0D}" srcOrd="9" destOrd="0" presId="urn:microsoft.com/office/officeart/2005/8/layout/radial6"/>
    <dgm:cxn modelId="{4D388730-61A6-49C9-8105-6CD36DE2609F}" type="presParOf" srcId="{4E5C9B0B-D00C-459E-8B95-F507D2CE7377}" destId="{BB67C455-FE89-427B-B8A6-E5E4339FB2B9}" srcOrd="10" destOrd="0" presId="urn:microsoft.com/office/officeart/2005/8/layout/radial6"/>
    <dgm:cxn modelId="{6F3940E3-0283-4A20-881D-54AD8B64D52D}" type="presParOf" srcId="{4E5C9B0B-D00C-459E-8B95-F507D2CE7377}" destId="{109E1B01-FF8C-4685-9017-616411081F52}" srcOrd="11" destOrd="0" presId="urn:microsoft.com/office/officeart/2005/8/layout/radial6"/>
    <dgm:cxn modelId="{3FB88211-7CC2-4FE0-BDAE-17A0B2CED021}" type="presParOf" srcId="{4E5C9B0B-D00C-459E-8B95-F507D2CE7377}" destId="{77B4F5F2-6557-4230-B171-DAE61EB200C9}" srcOrd="12" destOrd="0" presId="urn:microsoft.com/office/officeart/2005/8/layout/radial6"/>
    <dgm:cxn modelId="{D64D6FA5-6440-4F78-8196-ADD5A704D750}" type="presParOf" srcId="{4E5C9B0B-D00C-459E-8B95-F507D2CE7377}" destId="{2123B7A0-F224-4088-BB59-2AC3A54C2046}" srcOrd="13" destOrd="0" presId="urn:microsoft.com/office/officeart/2005/8/layout/radial6"/>
    <dgm:cxn modelId="{2FA62136-7BA9-44B5-A95B-081AB539CE1F}" type="presParOf" srcId="{4E5C9B0B-D00C-459E-8B95-F507D2CE7377}" destId="{A78A9044-AB6D-4623-BC73-BAAEE20E840E}" srcOrd="14" destOrd="0" presId="urn:microsoft.com/office/officeart/2005/8/layout/radial6"/>
    <dgm:cxn modelId="{6CC06AD0-3BA8-4DB3-88C7-156E30E3A3D7}" type="presParOf" srcId="{4E5C9B0B-D00C-459E-8B95-F507D2CE7377}" destId="{AFEEDF32-A597-4271-8315-AA6FC6D9507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D7750-A992-4ED0-BF4C-8DA0CDD3338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1F0D7-3F8A-4973-8C9D-C8DD6A05F9A0}">
      <dgm:prSet phldrT="[Texte]"/>
      <dgm:spPr/>
      <dgm:t>
        <a:bodyPr/>
        <a:lstStyle/>
        <a:p>
          <a:r>
            <a:rPr lang="en-US" dirty="0"/>
            <a:t>Complexity of the phenomenon</a:t>
          </a:r>
        </a:p>
      </dgm:t>
    </dgm:pt>
    <dgm:pt modelId="{7ABC7B1F-D9CE-4309-8431-972F758AF73F}" type="parTrans" cxnId="{EAD951C7-B740-4B8A-972F-3B5E4EB01756}">
      <dgm:prSet/>
      <dgm:spPr/>
      <dgm:t>
        <a:bodyPr/>
        <a:lstStyle/>
        <a:p>
          <a:endParaRPr lang="en-US"/>
        </a:p>
      </dgm:t>
    </dgm:pt>
    <dgm:pt modelId="{5A43058C-1FA5-47A7-B3F1-FA98CA503AE0}" type="sibTrans" cxnId="{EAD951C7-B740-4B8A-972F-3B5E4EB01756}">
      <dgm:prSet/>
      <dgm:spPr/>
      <dgm:t>
        <a:bodyPr/>
        <a:lstStyle/>
        <a:p>
          <a:endParaRPr lang="en-US"/>
        </a:p>
      </dgm:t>
    </dgm:pt>
    <dgm:pt modelId="{7F47C4F8-675B-4D96-9C02-AF5CBABA8628}">
      <dgm:prSet phldrT="[Texte]"/>
      <dgm:spPr/>
      <dgm:t>
        <a:bodyPr/>
        <a:lstStyle/>
        <a:p>
          <a:r>
            <a:rPr lang="en-US" dirty="0"/>
            <a:t>Different landscapes with different specificities</a:t>
          </a:r>
        </a:p>
      </dgm:t>
    </dgm:pt>
    <dgm:pt modelId="{D3CF236F-4426-4B1A-B711-2B9BF85CFF01}" type="parTrans" cxnId="{1344BA2D-DF7E-4DE7-AB2F-A286FF97B0A4}">
      <dgm:prSet/>
      <dgm:spPr/>
      <dgm:t>
        <a:bodyPr/>
        <a:lstStyle/>
        <a:p>
          <a:endParaRPr lang="en-US"/>
        </a:p>
      </dgm:t>
    </dgm:pt>
    <dgm:pt modelId="{A7296506-01FA-4760-92D3-127364675084}" type="sibTrans" cxnId="{1344BA2D-DF7E-4DE7-AB2F-A286FF97B0A4}">
      <dgm:prSet/>
      <dgm:spPr/>
      <dgm:t>
        <a:bodyPr/>
        <a:lstStyle/>
        <a:p>
          <a:endParaRPr lang="en-US"/>
        </a:p>
      </dgm:t>
    </dgm:pt>
    <dgm:pt modelId="{B7576118-0E89-4CC1-A153-E01EFF30968C}">
      <dgm:prSet phldrT="[Texte]"/>
      <dgm:spPr/>
      <dgm:t>
        <a:bodyPr/>
        <a:lstStyle/>
        <a:p>
          <a:r>
            <a:rPr lang="en-US" dirty="0"/>
            <a:t>Different indicators, approaches/models</a:t>
          </a:r>
        </a:p>
      </dgm:t>
    </dgm:pt>
    <dgm:pt modelId="{106CF843-E036-40FB-8246-AF317C89ED27}" type="parTrans" cxnId="{92B18301-76BE-4E78-AA66-CC72380BDCE4}">
      <dgm:prSet/>
      <dgm:spPr/>
      <dgm:t>
        <a:bodyPr/>
        <a:lstStyle/>
        <a:p>
          <a:endParaRPr lang="en-US"/>
        </a:p>
      </dgm:t>
    </dgm:pt>
    <dgm:pt modelId="{B36819A4-FEF4-40CB-B3D2-EBF9C1B54A29}" type="sibTrans" cxnId="{92B18301-76BE-4E78-AA66-CC72380BDCE4}">
      <dgm:prSet/>
      <dgm:spPr/>
      <dgm:t>
        <a:bodyPr/>
        <a:lstStyle/>
        <a:p>
          <a:endParaRPr lang="en-US"/>
        </a:p>
      </dgm:t>
    </dgm:pt>
    <dgm:pt modelId="{E20604A8-3A0D-4F92-84CF-2065BB94A3B6}">
      <dgm:prSet phldrT="[Texte]"/>
      <dgm:spPr/>
      <dgm:t>
        <a:bodyPr/>
        <a:lstStyle/>
        <a:p>
          <a:r>
            <a:rPr lang="en-US" dirty="0"/>
            <a:t>Raising awareness</a:t>
          </a:r>
        </a:p>
      </dgm:t>
    </dgm:pt>
    <dgm:pt modelId="{48E016B0-EF7B-44AD-9891-CBE9148E373C}" type="parTrans" cxnId="{0450A052-6D88-4F39-8BE7-D8614D5EB543}">
      <dgm:prSet/>
      <dgm:spPr/>
      <dgm:t>
        <a:bodyPr/>
        <a:lstStyle/>
        <a:p>
          <a:endParaRPr lang="en-US"/>
        </a:p>
      </dgm:t>
    </dgm:pt>
    <dgm:pt modelId="{8E76F7D8-4E0B-4B64-BCD3-91CFB0BEAA9C}" type="sibTrans" cxnId="{0450A052-6D88-4F39-8BE7-D8614D5EB543}">
      <dgm:prSet/>
      <dgm:spPr/>
      <dgm:t>
        <a:bodyPr/>
        <a:lstStyle/>
        <a:p>
          <a:endParaRPr lang="en-US"/>
        </a:p>
      </dgm:t>
    </dgm:pt>
    <dgm:pt modelId="{00CC29C5-0F91-4B4C-8B87-99EF40554FB7}">
      <dgm:prSet phldrT="[Texte]"/>
      <dgm:spPr/>
      <dgm:t>
        <a:bodyPr/>
        <a:lstStyle/>
        <a:p>
          <a:r>
            <a:rPr lang="en-US" dirty="0"/>
            <a:t>Common understanding of the system</a:t>
          </a:r>
        </a:p>
      </dgm:t>
    </dgm:pt>
    <dgm:pt modelId="{DC02AB6C-D9AD-440E-8190-5DC0AA8FC787}" type="parTrans" cxnId="{BAFF16DD-7BFE-43F5-AF77-83905F4C6D8F}">
      <dgm:prSet/>
      <dgm:spPr/>
      <dgm:t>
        <a:bodyPr/>
        <a:lstStyle/>
        <a:p>
          <a:endParaRPr lang="en-US"/>
        </a:p>
      </dgm:t>
    </dgm:pt>
    <dgm:pt modelId="{F34701F4-42A5-45D1-83DD-772B496BF734}" type="sibTrans" cxnId="{BAFF16DD-7BFE-43F5-AF77-83905F4C6D8F}">
      <dgm:prSet/>
      <dgm:spPr/>
      <dgm:t>
        <a:bodyPr/>
        <a:lstStyle/>
        <a:p>
          <a:endParaRPr lang="en-US"/>
        </a:p>
      </dgm:t>
    </dgm:pt>
    <dgm:pt modelId="{1EEB4176-F268-42DB-8529-2170049D53B4}">
      <dgm:prSet phldrT="[Texte]"/>
      <dgm:spPr/>
      <dgm:t>
        <a:bodyPr/>
        <a:lstStyle/>
        <a:p>
          <a:r>
            <a:rPr lang="en-US" dirty="0"/>
            <a:t>Best practices sharing</a:t>
          </a:r>
        </a:p>
      </dgm:t>
    </dgm:pt>
    <dgm:pt modelId="{34341123-8BBD-4918-8483-48D69EC998AF}" type="parTrans" cxnId="{3EE974C0-D980-4F0A-9CF5-2D5126BC6CDC}">
      <dgm:prSet/>
      <dgm:spPr/>
      <dgm:t>
        <a:bodyPr/>
        <a:lstStyle/>
        <a:p>
          <a:endParaRPr lang="en-US"/>
        </a:p>
      </dgm:t>
    </dgm:pt>
    <dgm:pt modelId="{70E8AA95-FD84-4CF4-9E12-155384DEF709}" type="sibTrans" cxnId="{3EE974C0-D980-4F0A-9CF5-2D5126BC6CDC}">
      <dgm:prSet/>
      <dgm:spPr/>
      <dgm:t>
        <a:bodyPr/>
        <a:lstStyle/>
        <a:p>
          <a:endParaRPr lang="en-US"/>
        </a:p>
      </dgm:t>
    </dgm:pt>
    <dgm:pt modelId="{B1B85796-818C-4F14-98E4-3FDEA47D0F7C}">
      <dgm:prSet phldrT="[Texte]"/>
      <dgm:spPr/>
      <dgm:t>
        <a:bodyPr/>
        <a:lstStyle/>
        <a:p>
          <a:r>
            <a:rPr lang="en-US" dirty="0"/>
            <a:t>Action </a:t>
          </a:r>
        </a:p>
      </dgm:t>
    </dgm:pt>
    <dgm:pt modelId="{6CAD89F0-852E-4F50-97C3-3C8E0B6A94AF}" type="parTrans" cxnId="{6F1B14F3-FC05-4D78-A4B9-D3E56FCAF426}">
      <dgm:prSet/>
      <dgm:spPr/>
      <dgm:t>
        <a:bodyPr/>
        <a:lstStyle/>
        <a:p>
          <a:endParaRPr lang="en-US"/>
        </a:p>
      </dgm:t>
    </dgm:pt>
    <dgm:pt modelId="{14B7E843-4ADA-4319-90E5-C99D4BB4CC0B}" type="sibTrans" cxnId="{6F1B14F3-FC05-4D78-A4B9-D3E56FCAF426}">
      <dgm:prSet/>
      <dgm:spPr/>
      <dgm:t>
        <a:bodyPr/>
        <a:lstStyle/>
        <a:p>
          <a:endParaRPr lang="en-US"/>
        </a:p>
      </dgm:t>
    </dgm:pt>
    <dgm:pt modelId="{FD412C7F-733D-429E-B6E3-213525984A8E}">
      <dgm:prSet phldrT="[Texte]"/>
      <dgm:spPr/>
      <dgm:t>
        <a:bodyPr/>
        <a:lstStyle/>
        <a:p>
          <a:r>
            <a:rPr lang="en-US" dirty="0"/>
            <a:t>Collaborative framework</a:t>
          </a:r>
        </a:p>
      </dgm:t>
    </dgm:pt>
    <dgm:pt modelId="{859C0B99-2434-4EDB-BBD3-8EB955BED603}" type="parTrans" cxnId="{E6CD3AAB-FB09-4EF6-A36F-90C45930AF61}">
      <dgm:prSet/>
      <dgm:spPr/>
      <dgm:t>
        <a:bodyPr/>
        <a:lstStyle/>
        <a:p>
          <a:endParaRPr lang="en-US"/>
        </a:p>
      </dgm:t>
    </dgm:pt>
    <dgm:pt modelId="{93FBF258-AF35-465A-A531-24F2B01E764C}" type="sibTrans" cxnId="{E6CD3AAB-FB09-4EF6-A36F-90C45930AF61}">
      <dgm:prSet/>
      <dgm:spPr/>
      <dgm:t>
        <a:bodyPr/>
        <a:lstStyle/>
        <a:p>
          <a:endParaRPr lang="en-US"/>
        </a:p>
      </dgm:t>
    </dgm:pt>
    <dgm:pt modelId="{DBD19637-3D5A-4841-B9EC-E040319A4982}">
      <dgm:prSet phldrT="[Texte]"/>
      <dgm:spPr/>
      <dgm:t>
        <a:bodyPr/>
        <a:lstStyle/>
        <a:p>
          <a:r>
            <a:rPr lang="en-US" dirty="0"/>
            <a:t>Academia / private sectors</a:t>
          </a:r>
        </a:p>
      </dgm:t>
    </dgm:pt>
    <dgm:pt modelId="{FE332990-464E-4240-8132-2BEF52094544}" type="parTrans" cxnId="{9E536839-B13F-4913-83F8-E7C04B793513}">
      <dgm:prSet/>
      <dgm:spPr/>
      <dgm:t>
        <a:bodyPr/>
        <a:lstStyle/>
        <a:p>
          <a:endParaRPr lang="en-US"/>
        </a:p>
      </dgm:t>
    </dgm:pt>
    <dgm:pt modelId="{4FCF0CB6-9A1B-4D84-83ED-CE3A13CAB84E}" type="sibTrans" cxnId="{9E536839-B13F-4913-83F8-E7C04B793513}">
      <dgm:prSet/>
      <dgm:spPr/>
      <dgm:t>
        <a:bodyPr/>
        <a:lstStyle/>
        <a:p>
          <a:endParaRPr lang="en-US"/>
        </a:p>
      </dgm:t>
    </dgm:pt>
    <dgm:pt modelId="{66EC9FEC-2EDC-41D0-9955-8195BED25C30}">
      <dgm:prSet phldrT="[Texte]"/>
      <dgm:spPr/>
      <dgm:t>
        <a:bodyPr/>
        <a:lstStyle/>
        <a:p>
          <a:r>
            <a:rPr lang="en-US" dirty="0"/>
            <a:t>What’s next</a:t>
          </a:r>
        </a:p>
      </dgm:t>
    </dgm:pt>
    <dgm:pt modelId="{133E81B8-62E4-48AF-A580-BE41955E120D}" type="parTrans" cxnId="{E2646B9C-2D0C-400F-A2A0-AFB891109A3B}">
      <dgm:prSet/>
      <dgm:spPr/>
      <dgm:t>
        <a:bodyPr/>
        <a:lstStyle/>
        <a:p>
          <a:endParaRPr lang="en-US"/>
        </a:p>
      </dgm:t>
    </dgm:pt>
    <dgm:pt modelId="{7A7DC7BE-95A6-4C31-BCB5-BAE3A7EE16B0}" type="sibTrans" cxnId="{E2646B9C-2D0C-400F-A2A0-AFB891109A3B}">
      <dgm:prSet/>
      <dgm:spPr/>
      <dgm:t>
        <a:bodyPr/>
        <a:lstStyle/>
        <a:p>
          <a:endParaRPr lang="en-US"/>
        </a:p>
      </dgm:t>
    </dgm:pt>
    <dgm:pt modelId="{F045BBA6-4343-4D31-BBCA-81520E81A846}">
      <dgm:prSet phldrT="[Texte]"/>
      <dgm:spPr/>
      <dgm:t>
        <a:bodyPr/>
        <a:lstStyle/>
        <a:p>
          <a:r>
            <a:rPr lang="en-US" dirty="0"/>
            <a:t>Action plan &amp; operational roadmap</a:t>
          </a:r>
        </a:p>
      </dgm:t>
    </dgm:pt>
    <dgm:pt modelId="{469BB2FC-1D0B-4E8E-9339-3F64B2729388}" type="parTrans" cxnId="{ED23DA4B-57F5-4E0C-B722-7D4189953454}">
      <dgm:prSet/>
      <dgm:spPr/>
      <dgm:t>
        <a:bodyPr/>
        <a:lstStyle/>
        <a:p>
          <a:endParaRPr lang="en-US"/>
        </a:p>
      </dgm:t>
    </dgm:pt>
    <dgm:pt modelId="{BDC4BF57-E139-4609-83FF-B15B90DC78F3}" type="sibTrans" cxnId="{ED23DA4B-57F5-4E0C-B722-7D4189953454}">
      <dgm:prSet/>
      <dgm:spPr/>
      <dgm:t>
        <a:bodyPr/>
        <a:lstStyle/>
        <a:p>
          <a:endParaRPr lang="en-US"/>
        </a:p>
      </dgm:t>
    </dgm:pt>
    <dgm:pt modelId="{D6D36797-4D6C-42A4-8D5E-8941E1EA0613}">
      <dgm:prSet phldrT="[Texte]"/>
      <dgm:spPr/>
      <dgm:t>
        <a:bodyPr/>
        <a:lstStyle/>
        <a:p>
          <a:r>
            <a:rPr lang="en-US" dirty="0"/>
            <a:t>Capacity development</a:t>
          </a:r>
        </a:p>
      </dgm:t>
    </dgm:pt>
    <dgm:pt modelId="{C34CDD44-2586-4BE4-BFCB-1FC1318DBCBF}" type="parTrans" cxnId="{7DEEAF96-66A8-4D5E-9236-5E732968CEB4}">
      <dgm:prSet/>
      <dgm:spPr/>
      <dgm:t>
        <a:bodyPr/>
        <a:lstStyle/>
        <a:p>
          <a:endParaRPr lang="en-US"/>
        </a:p>
      </dgm:t>
    </dgm:pt>
    <dgm:pt modelId="{DDD15D5F-F65A-4746-BAC0-04F8735D609A}" type="sibTrans" cxnId="{7DEEAF96-66A8-4D5E-9236-5E732968CEB4}">
      <dgm:prSet/>
      <dgm:spPr/>
      <dgm:t>
        <a:bodyPr/>
        <a:lstStyle/>
        <a:p>
          <a:endParaRPr lang="en-US"/>
        </a:p>
      </dgm:t>
    </dgm:pt>
    <dgm:pt modelId="{05859EC8-5FBA-4321-AE58-751D3E51BCFD}" type="pres">
      <dgm:prSet presAssocID="{3C8D7750-A992-4ED0-BF4C-8DA0CDD3338B}" presName="Name0" presStyleCnt="0">
        <dgm:presLayoutVars>
          <dgm:dir/>
          <dgm:animLvl val="lvl"/>
          <dgm:resizeHandles val="exact"/>
        </dgm:presLayoutVars>
      </dgm:prSet>
      <dgm:spPr/>
    </dgm:pt>
    <dgm:pt modelId="{BE915337-B5E8-4E31-ADAC-D8CECB071F05}" type="pres">
      <dgm:prSet presAssocID="{3C8D7750-A992-4ED0-BF4C-8DA0CDD3338B}" presName="tSp" presStyleCnt="0"/>
      <dgm:spPr/>
    </dgm:pt>
    <dgm:pt modelId="{0F52BF44-9E52-41B1-B301-3B6BA683D6EA}" type="pres">
      <dgm:prSet presAssocID="{3C8D7750-A992-4ED0-BF4C-8DA0CDD3338B}" presName="bSp" presStyleCnt="0"/>
      <dgm:spPr/>
    </dgm:pt>
    <dgm:pt modelId="{27317958-5713-48A6-B2DF-7BF90BCF7A2F}" type="pres">
      <dgm:prSet presAssocID="{3C8D7750-A992-4ED0-BF4C-8DA0CDD3338B}" presName="process" presStyleCnt="0"/>
      <dgm:spPr/>
    </dgm:pt>
    <dgm:pt modelId="{B3E69CEB-7265-4704-95CC-06747B4D7205}" type="pres">
      <dgm:prSet presAssocID="{2491F0D7-3F8A-4973-8C9D-C8DD6A05F9A0}" presName="composite1" presStyleCnt="0"/>
      <dgm:spPr/>
    </dgm:pt>
    <dgm:pt modelId="{09AFC8C0-8755-4BD4-BEEA-329A15052CE3}" type="pres">
      <dgm:prSet presAssocID="{2491F0D7-3F8A-4973-8C9D-C8DD6A05F9A0}" presName="dummyNode1" presStyleLbl="node1" presStyleIdx="0" presStyleCnt="4"/>
      <dgm:spPr/>
    </dgm:pt>
    <dgm:pt modelId="{95593234-584F-46D5-96CA-8E8A1A316327}" type="pres">
      <dgm:prSet presAssocID="{2491F0D7-3F8A-4973-8C9D-C8DD6A05F9A0}" presName="childNode1" presStyleLbl="bgAcc1" presStyleIdx="0" presStyleCnt="4">
        <dgm:presLayoutVars>
          <dgm:bulletEnabled val="1"/>
        </dgm:presLayoutVars>
      </dgm:prSet>
      <dgm:spPr/>
    </dgm:pt>
    <dgm:pt modelId="{A67D2401-8090-4332-81B4-DE6EEA017348}" type="pres">
      <dgm:prSet presAssocID="{2491F0D7-3F8A-4973-8C9D-C8DD6A05F9A0}" presName="childNode1tx" presStyleLbl="bgAcc1" presStyleIdx="0" presStyleCnt="4">
        <dgm:presLayoutVars>
          <dgm:bulletEnabled val="1"/>
        </dgm:presLayoutVars>
      </dgm:prSet>
      <dgm:spPr/>
    </dgm:pt>
    <dgm:pt modelId="{F19A4477-A6EB-4938-ABCB-6C4C390FFCB8}" type="pres">
      <dgm:prSet presAssocID="{2491F0D7-3F8A-4973-8C9D-C8DD6A05F9A0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C54C476-CF6C-48B0-BDF2-ACA66A7173EB}" type="pres">
      <dgm:prSet presAssocID="{2491F0D7-3F8A-4973-8C9D-C8DD6A05F9A0}" presName="connSite1" presStyleCnt="0"/>
      <dgm:spPr/>
    </dgm:pt>
    <dgm:pt modelId="{65881613-4D6A-428B-B344-DB9AE2C3C32A}" type="pres">
      <dgm:prSet presAssocID="{5A43058C-1FA5-47A7-B3F1-FA98CA503AE0}" presName="Name9" presStyleLbl="sibTrans2D1" presStyleIdx="0" presStyleCnt="3"/>
      <dgm:spPr/>
    </dgm:pt>
    <dgm:pt modelId="{2F62714B-577D-400B-ABB1-1A42D21F0A6F}" type="pres">
      <dgm:prSet presAssocID="{E20604A8-3A0D-4F92-84CF-2065BB94A3B6}" presName="composite2" presStyleCnt="0"/>
      <dgm:spPr/>
    </dgm:pt>
    <dgm:pt modelId="{951D964D-C1A2-4CC7-A2B8-B1130B11AAC4}" type="pres">
      <dgm:prSet presAssocID="{E20604A8-3A0D-4F92-84CF-2065BB94A3B6}" presName="dummyNode2" presStyleLbl="node1" presStyleIdx="0" presStyleCnt="4"/>
      <dgm:spPr/>
    </dgm:pt>
    <dgm:pt modelId="{59AF3734-EE26-47B2-A904-2D8B383C6532}" type="pres">
      <dgm:prSet presAssocID="{E20604A8-3A0D-4F92-84CF-2065BB94A3B6}" presName="childNode2" presStyleLbl="bgAcc1" presStyleIdx="1" presStyleCnt="4">
        <dgm:presLayoutVars>
          <dgm:bulletEnabled val="1"/>
        </dgm:presLayoutVars>
      </dgm:prSet>
      <dgm:spPr/>
    </dgm:pt>
    <dgm:pt modelId="{9EC26371-F690-457F-8A95-ABB9CCBD647F}" type="pres">
      <dgm:prSet presAssocID="{E20604A8-3A0D-4F92-84CF-2065BB94A3B6}" presName="childNode2tx" presStyleLbl="bgAcc1" presStyleIdx="1" presStyleCnt="4">
        <dgm:presLayoutVars>
          <dgm:bulletEnabled val="1"/>
        </dgm:presLayoutVars>
      </dgm:prSet>
      <dgm:spPr/>
    </dgm:pt>
    <dgm:pt modelId="{61845D81-0583-4AFF-9703-DDF930632CDB}" type="pres">
      <dgm:prSet presAssocID="{E20604A8-3A0D-4F92-84CF-2065BB94A3B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E7A390B-209B-47E9-BC6D-9E792D7F92E3}" type="pres">
      <dgm:prSet presAssocID="{E20604A8-3A0D-4F92-84CF-2065BB94A3B6}" presName="connSite2" presStyleCnt="0"/>
      <dgm:spPr/>
    </dgm:pt>
    <dgm:pt modelId="{012606C7-8E2E-42AF-AAFE-14CC3F0D8063}" type="pres">
      <dgm:prSet presAssocID="{8E76F7D8-4E0B-4B64-BCD3-91CFB0BEAA9C}" presName="Name18" presStyleLbl="sibTrans2D1" presStyleIdx="1" presStyleCnt="3"/>
      <dgm:spPr/>
    </dgm:pt>
    <dgm:pt modelId="{4A0D23CF-4A17-464E-B6F1-98120DD5BF74}" type="pres">
      <dgm:prSet presAssocID="{B1B85796-818C-4F14-98E4-3FDEA47D0F7C}" presName="composite1" presStyleCnt="0"/>
      <dgm:spPr/>
    </dgm:pt>
    <dgm:pt modelId="{70C2ABA8-1C4F-4466-B570-876F031588CD}" type="pres">
      <dgm:prSet presAssocID="{B1B85796-818C-4F14-98E4-3FDEA47D0F7C}" presName="dummyNode1" presStyleLbl="node1" presStyleIdx="1" presStyleCnt="4"/>
      <dgm:spPr/>
    </dgm:pt>
    <dgm:pt modelId="{2D2962B1-E785-4993-858E-49914624018C}" type="pres">
      <dgm:prSet presAssocID="{B1B85796-818C-4F14-98E4-3FDEA47D0F7C}" presName="childNode1" presStyleLbl="bgAcc1" presStyleIdx="2" presStyleCnt="4">
        <dgm:presLayoutVars>
          <dgm:bulletEnabled val="1"/>
        </dgm:presLayoutVars>
      </dgm:prSet>
      <dgm:spPr/>
    </dgm:pt>
    <dgm:pt modelId="{876F6C31-5382-4F36-8DAA-527869D967DC}" type="pres">
      <dgm:prSet presAssocID="{B1B85796-818C-4F14-98E4-3FDEA47D0F7C}" presName="childNode1tx" presStyleLbl="bgAcc1" presStyleIdx="2" presStyleCnt="4">
        <dgm:presLayoutVars>
          <dgm:bulletEnabled val="1"/>
        </dgm:presLayoutVars>
      </dgm:prSet>
      <dgm:spPr/>
    </dgm:pt>
    <dgm:pt modelId="{B44830AB-BCD8-4A6C-8066-993AD29C2083}" type="pres">
      <dgm:prSet presAssocID="{B1B85796-818C-4F14-98E4-3FDEA47D0F7C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F87504D2-9E79-40E2-AEAB-BCCA8DE8B970}" type="pres">
      <dgm:prSet presAssocID="{B1B85796-818C-4F14-98E4-3FDEA47D0F7C}" presName="connSite1" presStyleCnt="0"/>
      <dgm:spPr/>
    </dgm:pt>
    <dgm:pt modelId="{84943D04-5E13-4E7D-AF18-DA693E92402C}" type="pres">
      <dgm:prSet presAssocID="{14B7E843-4ADA-4319-90E5-C99D4BB4CC0B}" presName="Name9" presStyleLbl="sibTrans2D1" presStyleIdx="2" presStyleCnt="3"/>
      <dgm:spPr/>
    </dgm:pt>
    <dgm:pt modelId="{825557B1-2DAF-4459-937D-9DFA87287AC1}" type="pres">
      <dgm:prSet presAssocID="{66EC9FEC-2EDC-41D0-9955-8195BED25C30}" presName="composite2" presStyleCnt="0"/>
      <dgm:spPr/>
    </dgm:pt>
    <dgm:pt modelId="{38337DCE-9AC1-4EB2-912D-63CB531D6B4E}" type="pres">
      <dgm:prSet presAssocID="{66EC9FEC-2EDC-41D0-9955-8195BED25C30}" presName="dummyNode2" presStyleLbl="node1" presStyleIdx="2" presStyleCnt="4"/>
      <dgm:spPr/>
    </dgm:pt>
    <dgm:pt modelId="{FB4744EA-C1BA-4A5A-A779-766427EA41D8}" type="pres">
      <dgm:prSet presAssocID="{66EC9FEC-2EDC-41D0-9955-8195BED25C30}" presName="childNode2" presStyleLbl="bgAcc1" presStyleIdx="3" presStyleCnt="4">
        <dgm:presLayoutVars>
          <dgm:bulletEnabled val="1"/>
        </dgm:presLayoutVars>
      </dgm:prSet>
      <dgm:spPr/>
    </dgm:pt>
    <dgm:pt modelId="{BC417241-C769-44B0-BF44-35B54C0999A4}" type="pres">
      <dgm:prSet presAssocID="{66EC9FEC-2EDC-41D0-9955-8195BED25C30}" presName="childNode2tx" presStyleLbl="bgAcc1" presStyleIdx="3" presStyleCnt="4">
        <dgm:presLayoutVars>
          <dgm:bulletEnabled val="1"/>
        </dgm:presLayoutVars>
      </dgm:prSet>
      <dgm:spPr/>
    </dgm:pt>
    <dgm:pt modelId="{6313F671-D01B-4175-82A2-109E4ED10687}" type="pres">
      <dgm:prSet presAssocID="{66EC9FEC-2EDC-41D0-9955-8195BED25C30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617CE568-2BEB-4887-8CCC-6586F9398B1A}" type="pres">
      <dgm:prSet presAssocID="{66EC9FEC-2EDC-41D0-9955-8195BED25C30}" presName="connSite2" presStyleCnt="0"/>
      <dgm:spPr/>
    </dgm:pt>
  </dgm:ptLst>
  <dgm:cxnLst>
    <dgm:cxn modelId="{CAC03C01-D3C5-42A2-B4B3-5B52806EEA12}" type="presOf" srcId="{3C8D7750-A992-4ED0-BF4C-8DA0CDD3338B}" destId="{05859EC8-5FBA-4321-AE58-751D3E51BCFD}" srcOrd="0" destOrd="0" presId="urn:microsoft.com/office/officeart/2005/8/layout/hProcess4"/>
    <dgm:cxn modelId="{92B18301-76BE-4E78-AA66-CC72380BDCE4}" srcId="{2491F0D7-3F8A-4973-8C9D-C8DD6A05F9A0}" destId="{B7576118-0E89-4CC1-A153-E01EFF30968C}" srcOrd="1" destOrd="0" parTransId="{106CF843-E036-40FB-8246-AF317C89ED27}" sibTransId="{B36819A4-FEF4-40CB-B3D2-EBF9C1B54A29}"/>
    <dgm:cxn modelId="{D3C50C07-6B15-4563-ABE9-C2E6E445E643}" type="presOf" srcId="{1EEB4176-F268-42DB-8529-2170049D53B4}" destId="{9EC26371-F690-457F-8A95-ABB9CCBD647F}" srcOrd="1" destOrd="1" presId="urn:microsoft.com/office/officeart/2005/8/layout/hProcess4"/>
    <dgm:cxn modelId="{4257DE15-F1BB-40DF-92B0-9AB24F84E7BB}" type="presOf" srcId="{00CC29C5-0F91-4B4C-8B87-99EF40554FB7}" destId="{9EC26371-F690-457F-8A95-ABB9CCBD647F}" srcOrd="1" destOrd="0" presId="urn:microsoft.com/office/officeart/2005/8/layout/hProcess4"/>
    <dgm:cxn modelId="{8E0AD023-C0C0-45A2-A345-3C0833BB9BDD}" type="presOf" srcId="{E20604A8-3A0D-4F92-84CF-2065BB94A3B6}" destId="{61845D81-0583-4AFF-9703-DDF930632CDB}" srcOrd="0" destOrd="0" presId="urn:microsoft.com/office/officeart/2005/8/layout/hProcess4"/>
    <dgm:cxn modelId="{E0EAEA29-1E27-46E0-B4A5-8C2F013319A6}" type="presOf" srcId="{14B7E843-4ADA-4319-90E5-C99D4BB4CC0B}" destId="{84943D04-5E13-4E7D-AF18-DA693E92402C}" srcOrd="0" destOrd="0" presId="urn:microsoft.com/office/officeart/2005/8/layout/hProcess4"/>
    <dgm:cxn modelId="{1344BA2D-DF7E-4DE7-AB2F-A286FF97B0A4}" srcId="{2491F0D7-3F8A-4973-8C9D-C8DD6A05F9A0}" destId="{7F47C4F8-675B-4D96-9C02-AF5CBABA8628}" srcOrd="0" destOrd="0" parTransId="{D3CF236F-4426-4B1A-B711-2B9BF85CFF01}" sibTransId="{A7296506-01FA-4760-92D3-127364675084}"/>
    <dgm:cxn modelId="{9E536839-B13F-4913-83F8-E7C04B793513}" srcId="{B1B85796-818C-4F14-98E4-3FDEA47D0F7C}" destId="{DBD19637-3D5A-4841-B9EC-E040319A4982}" srcOrd="1" destOrd="0" parTransId="{FE332990-464E-4240-8132-2BEF52094544}" sibTransId="{4FCF0CB6-9A1B-4D84-83ED-CE3A13CAB84E}"/>
    <dgm:cxn modelId="{49832161-9E90-4831-B254-0171C8E8908F}" type="presOf" srcId="{F045BBA6-4343-4D31-BBCA-81520E81A846}" destId="{FB4744EA-C1BA-4A5A-A779-766427EA41D8}" srcOrd="0" destOrd="0" presId="urn:microsoft.com/office/officeart/2005/8/layout/hProcess4"/>
    <dgm:cxn modelId="{1DC38F47-8379-4061-9D6A-0FAAD1FA9345}" type="presOf" srcId="{7F47C4F8-675B-4D96-9C02-AF5CBABA8628}" destId="{95593234-584F-46D5-96CA-8E8A1A316327}" srcOrd="0" destOrd="0" presId="urn:microsoft.com/office/officeart/2005/8/layout/hProcess4"/>
    <dgm:cxn modelId="{0EDD4D48-3AF2-4539-9551-39ED46EC9995}" type="presOf" srcId="{8E76F7D8-4E0B-4B64-BCD3-91CFB0BEAA9C}" destId="{012606C7-8E2E-42AF-AAFE-14CC3F0D8063}" srcOrd="0" destOrd="0" presId="urn:microsoft.com/office/officeart/2005/8/layout/hProcess4"/>
    <dgm:cxn modelId="{90175768-0E19-426E-94C6-A895D5AD9E9A}" type="presOf" srcId="{F045BBA6-4343-4D31-BBCA-81520E81A846}" destId="{BC417241-C769-44B0-BF44-35B54C0999A4}" srcOrd="1" destOrd="0" presId="urn:microsoft.com/office/officeart/2005/8/layout/hProcess4"/>
    <dgm:cxn modelId="{EAA69C6B-7A79-424D-BC35-B2D12F7B7D93}" type="presOf" srcId="{DBD19637-3D5A-4841-B9EC-E040319A4982}" destId="{2D2962B1-E785-4993-858E-49914624018C}" srcOrd="0" destOrd="1" presId="urn:microsoft.com/office/officeart/2005/8/layout/hProcess4"/>
    <dgm:cxn modelId="{ED23DA4B-57F5-4E0C-B722-7D4189953454}" srcId="{66EC9FEC-2EDC-41D0-9955-8195BED25C30}" destId="{F045BBA6-4343-4D31-BBCA-81520E81A846}" srcOrd="0" destOrd="0" parTransId="{469BB2FC-1D0B-4E8E-9339-3F64B2729388}" sibTransId="{BDC4BF57-E139-4609-83FF-B15B90DC78F3}"/>
    <dgm:cxn modelId="{87AB1F6D-CA87-4E15-BE1E-9FCAEE09F49F}" type="presOf" srcId="{2491F0D7-3F8A-4973-8C9D-C8DD6A05F9A0}" destId="{F19A4477-A6EB-4938-ABCB-6C4C390FFCB8}" srcOrd="0" destOrd="0" presId="urn:microsoft.com/office/officeart/2005/8/layout/hProcess4"/>
    <dgm:cxn modelId="{65E07050-1A09-4136-AD8F-9D491A4ED048}" type="presOf" srcId="{B7576118-0E89-4CC1-A153-E01EFF30968C}" destId="{95593234-584F-46D5-96CA-8E8A1A316327}" srcOrd="0" destOrd="1" presId="urn:microsoft.com/office/officeart/2005/8/layout/hProcess4"/>
    <dgm:cxn modelId="{0450A052-6D88-4F39-8BE7-D8614D5EB543}" srcId="{3C8D7750-A992-4ED0-BF4C-8DA0CDD3338B}" destId="{E20604A8-3A0D-4F92-84CF-2065BB94A3B6}" srcOrd="1" destOrd="0" parTransId="{48E016B0-EF7B-44AD-9891-CBE9148E373C}" sibTransId="{8E76F7D8-4E0B-4B64-BCD3-91CFB0BEAA9C}"/>
    <dgm:cxn modelId="{C40D1A55-4047-4FE6-8D01-A372E1E9CB60}" type="presOf" srcId="{7F47C4F8-675B-4D96-9C02-AF5CBABA8628}" destId="{A67D2401-8090-4332-81B4-DE6EEA017348}" srcOrd="1" destOrd="0" presId="urn:microsoft.com/office/officeart/2005/8/layout/hProcess4"/>
    <dgm:cxn modelId="{8DA9E283-9E23-4CE4-9CC5-7625FADDE343}" type="presOf" srcId="{FD412C7F-733D-429E-B6E3-213525984A8E}" destId="{2D2962B1-E785-4993-858E-49914624018C}" srcOrd="0" destOrd="0" presId="urn:microsoft.com/office/officeart/2005/8/layout/hProcess4"/>
    <dgm:cxn modelId="{5703ED85-6255-4B03-A4FB-41AD0CA2E66A}" type="presOf" srcId="{66EC9FEC-2EDC-41D0-9955-8195BED25C30}" destId="{6313F671-D01B-4175-82A2-109E4ED10687}" srcOrd="0" destOrd="0" presId="urn:microsoft.com/office/officeart/2005/8/layout/hProcess4"/>
    <dgm:cxn modelId="{A3EB448D-F9C7-45BF-98DB-A53C1E5D927F}" type="presOf" srcId="{DBD19637-3D5A-4841-B9EC-E040319A4982}" destId="{876F6C31-5382-4F36-8DAA-527869D967DC}" srcOrd="1" destOrd="1" presId="urn:microsoft.com/office/officeart/2005/8/layout/hProcess4"/>
    <dgm:cxn modelId="{7DEEAF96-66A8-4D5E-9236-5E732968CEB4}" srcId="{66EC9FEC-2EDC-41D0-9955-8195BED25C30}" destId="{D6D36797-4D6C-42A4-8D5E-8941E1EA0613}" srcOrd="1" destOrd="0" parTransId="{C34CDD44-2586-4BE4-BFCB-1FC1318DBCBF}" sibTransId="{DDD15D5F-F65A-4746-BAC0-04F8735D609A}"/>
    <dgm:cxn modelId="{E2646B9C-2D0C-400F-A2A0-AFB891109A3B}" srcId="{3C8D7750-A992-4ED0-BF4C-8DA0CDD3338B}" destId="{66EC9FEC-2EDC-41D0-9955-8195BED25C30}" srcOrd="3" destOrd="0" parTransId="{133E81B8-62E4-48AF-A580-BE41955E120D}" sibTransId="{7A7DC7BE-95A6-4C31-BCB5-BAE3A7EE16B0}"/>
    <dgm:cxn modelId="{B83BEAA1-26BC-4C9A-8A1E-97393DFE9BA0}" type="presOf" srcId="{FD412C7F-733D-429E-B6E3-213525984A8E}" destId="{876F6C31-5382-4F36-8DAA-527869D967DC}" srcOrd="1" destOrd="0" presId="urn:microsoft.com/office/officeart/2005/8/layout/hProcess4"/>
    <dgm:cxn modelId="{E6CD3AAB-FB09-4EF6-A36F-90C45930AF61}" srcId="{B1B85796-818C-4F14-98E4-3FDEA47D0F7C}" destId="{FD412C7F-733D-429E-B6E3-213525984A8E}" srcOrd="0" destOrd="0" parTransId="{859C0B99-2434-4EDB-BBD3-8EB955BED603}" sibTransId="{93FBF258-AF35-465A-A531-24F2B01E764C}"/>
    <dgm:cxn modelId="{807B6CB5-758F-473B-BEF8-823AC38F084C}" type="presOf" srcId="{D6D36797-4D6C-42A4-8D5E-8941E1EA0613}" destId="{BC417241-C769-44B0-BF44-35B54C0999A4}" srcOrd="1" destOrd="1" presId="urn:microsoft.com/office/officeart/2005/8/layout/hProcess4"/>
    <dgm:cxn modelId="{72E516BE-8075-48D3-BAAB-73A8A6FB8C21}" type="presOf" srcId="{B7576118-0E89-4CC1-A153-E01EFF30968C}" destId="{A67D2401-8090-4332-81B4-DE6EEA017348}" srcOrd="1" destOrd="1" presId="urn:microsoft.com/office/officeart/2005/8/layout/hProcess4"/>
    <dgm:cxn modelId="{3EE974C0-D980-4F0A-9CF5-2D5126BC6CDC}" srcId="{E20604A8-3A0D-4F92-84CF-2065BB94A3B6}" destId="{1EEB4176-F268-42DB-8529-2170049D53B4}" srcOrd="1" destOrd="0" parTransId="{34341123-8BBD-4918-8483-48D69EC998AF}" sibTransId="{70E8AA95-FD84-4CF4-9E12-155384DEF709}"/>
    <dgm:cxn modelId="{A46A1CC7-B16B-4F74-AE62-2080D9F29D60}" type="presOf" srcId="{D6D36797-4D6C-42A4-8D5E-8941E1EA0613}" destId="{FB4744EA-C1BA-4A5A-A779-766427EA41D8}" srcOrd="0" destOrd="1" presId="urn:microsoft.com/office/officeart/2005/8/layout/hProcess4"/>
    <dgm:cxn modelId="{EAD951C7-B740-4B8A-972F-3B5E4EB01756}" srcId="{3C8D7750-A992-4ED0-BF4C-8DA0CDD3338B}" destId="{2491F0D7-3F8A-4973-8C9D-C8DD6A05F9A0}" srcOrd="0" destOrd="0" parTransId="{7ABC7B1F-D9CE-4309-8431-972F758AF73F}" sibTransId="{5A43058C-1FA5-47A7-B3F1-FA98CA503AE0}"/>
    <dgm:cxn modelId="{CF3878C8-26DB-4AF8-805C-ACD9E46D8017}" type="presOf" srcId="{5A43058C-1FA5-47A7-B3F1-FA98CA503AE0}" destId="{65881613-4D6A-428B-B344-DB9AE2C3C32A}" srcOrd="0" destOrd="0" presId="urn:microsoft.com/office/officeart/2005/8/layout/hProcess4"/>
    <dgm:cxn modelId="{BAFF16DD-7BFE-43F5-AF77-83905F4C6D8F}" srcId="{E20604A8-3A0D-4F92-84CF-2065BB94A3B6}" destId="{00CC29C5-0F91-4B4C-8B87-99EF40554FB7}" srcOrd="0" destOrd="0" parTransId="{DC02AB6C-D9AD-440E-8190-5DC0AA8FC787}" sibTransId="{F34701F4-42A5-45D1-83DD-772B496BF734}"/>
    <dgm:cxn modelId="{13C891DF-85BA-4672-BDAF-ADB4FD246728}" type="presOf" srcId="{B1B85796-818C-4F14-98E4-3FDEA47D0F7C}" destId="{B44830AB-BCD8-4A6C-8066-993AD29C2083}" srcOrd="0" destOrd="0" presId="urn:microsoft.com/office/officeart/2005/8/layout/hProcess4"/>
    <dgm:cxn modelId="{C11EC0EF-0636-4E25-B951-75AA10954678}" type="presOf" srcId="{00CC29C5-0F91-4B4C-8B87-99EF40554FB7}" destId="{59AF3734-EE26-47B2-A904-2D8B383C6532}" srcOrd="0" destOrd="0" presId="urn:microsoft.com/office/officeart/2005/8/layout/hProcess4"/>
    <dgm:cxn modelId="{6F1B14F3-FC05-4D78-A4B9-D3E56FCAF426}" srcId="{3C8D7750-A992-4ED0-BF4C-8DA0CDD3338B}" destId="{B1B85796-818C-4F14-98E4-3FDEA47D0F7C}" srcOrd="2" destOrd="0" parTransId="{6CAD89F0-852E-4F50-97C3-3C8E0B6A94AF}" sibTransId="{14B7E843-4ADA-4319-90E5-C99D4BB4CC0B}"/>
    <dgm:cxn modelId="{F15350F7-1BCC-466E-88A6-0C137E90D0C5}" type="presOf" srcId="{1EEB4176-F268-42DB-8529-2170049D53B4}" destId="{59AF3734-EE26-47B2-A904-2D8B383C6532}" srcOrd="0" destOrd="1" presId="urn:microsoft.com/office/officeart/2005/8/layout/hProcess4"/>
    <dgm:cxn modelId="{65AC7FD3-BE41-467C-870F-1D16CE843D87}" type="presParOf" srcId="{05859EC8-5FBA-4321-AE58-751D3E51BCFD}" destId="{BE915337-B5E8-4E31-ADAC-D8CECB071F05}" srcOrd="0" destOrd="0" presId="urn:microsoft.com/office/officeart/2005/8/layout/hProcess4"/>
    <dgm:cxn modelId="{425608BC-05C2-4642-A0A3-093A46E57A80}" type="presParOf" srcId="{05859EC8-5FBA-4321-AE58-751D3E51BCFD}" destId="{0F52BF44-9E52-41B1-B301-3B6BA683D6EA}" srcOrd="1" destOrd="0" presId="urn:microsoft.com/office/officeart/2005/8/layout/hProcess4"/>
    <dgm:cxn modelId="{B6542F98-EDE5-4D21-A963-78CDA8ED6CEB}" type="presParOf" srcId="{05859EC8-5FBA-4321-AE58-751D3E51BCFD}" destId="{27317958-5713-48A6-B2DF-7BF90BCF7A2F}" srcOrd="2" destOrd="0" presId="urn:microsoft.com/office/officeart/2005/8/layout/hProcess4"/>
    <dgm:cxn modelId="{5B948897-2CD1-403F-BD54-07FAE318ECF0}" type="presParOf" srcId="{27317958-5713-48A6-B2DF-7BF90BCF7A2F}" destId="{B3E69CEB-7265-4704-95CC-06747B4D7205}" srcOrd="0" destOrd="0" presId="urn:microsoft.com/office/officeart/2005/8/layout/hProcess4"/>
    <dgm:cxn modelId="{FAD25D9F-BB21-446F-AAF9-E5C19B93C8AF}" type="presParOf" srcId="{B3E69CEB-7265-4704-95CC-06747B4D7205}" destId="{09AFC8C0-8755-4BD4-BEEA-329A15052CE3}" srcOrd="0" destOrd="0" presId="urn:microsoft.com/office/officeart/2005/8/layout/hProcess4"/>
    <dgm:cxn modelId="{D3DDED0E-102F-4351-8A5E-9080DA15EFF1}" type="presParOf" srcId="{B3E69CEB-7265-4704-95CC-06747B4D7205}" destId="{95593234-584F-46D5-96CA-8E8A1A316327}" srcOrd="1" destOrd="0" presId="urn:microsoft.com/office/officeart/2005/8/layout/hProcess4"/>
    <dgm:cxn modelId="{86BC7CAE-45C4-4584-8B19-F28E7BDEBC88}" type="presParOf" srcId="{B3E69CEB-7265-4704-95CC-06747B4D7205}" destId="{A67D2401-8090-4332-81B4-DE6EEA017348}" srcOrd="2" destOrd="0" presId="urn:microsoft.com/office/officeart/2005/8/layout/hProcess4"/>
    <dgm:cxn modelId="{A70792DD-DAF9-4803-8DCB-388DC915D97D}" type="presParOf" srcId="{B3E69CEB-7265-4704-95CC-06747B4D7205}" destId="{F19A4477-A6EB-4938-ABCB-6C4C390FFCB8}" srcOrd="3" destOrd="0" presId="urn:microsoft.com/office/officeart/2005/8/layout/hProcess4"/>
    <dgm:cxn modelId="{809237CF-C4D4-49C4-B9DD-5E6D8883F203}" type="presParOf" srcId="{B3E69CEB-7265-4704-95CC-06747B4D7205}" destId="{8C54C476-CF6C-48B0-BDF2-ACA66A7173EB}" srcOrd="4" destOrd="0" presId="urn:microsoft.com/office/officeart/2005/8/layout/hProcess4"/>
    <dgm:cxn modelId="{1CFA0B55-2647-4424-89A5-FCAD4EF77E02}" type="presParOf" srcId="{27317958-5713-48A6-B2DF-7BF90BCF7A2F}" destId="{65881613-4D6A-428B-B344-DB9AE2C3C32A}" srcOrd="1" destOrd="0" presId="urn:microsoft.com/office/officeart/2005/8/layout/hProcess4"/>
    <dgm:cxn modelId="{28F38EB8-ADCE-493A-975F-7397C3DFABFC}" type="presParOf" srcId="{27317958-5713-48A6-B2DF-7BF90BCF7A2F}" destId="{2F62714B-577D-400B-ABB1-1A42D21F0A6F}" srcOrd="2" destOrd="0" presId="urn:microsoft.com/office/officeart/2005/8/layout/hProcess4"/>
    <dgm:cxn modelId="{A82B66E6-9B46-4E91-B120-988DFA2C4B4B}" type="presParOf" srcId="{2F62714B-577D-400B-ABB1-1A42D21F0A6F}" destId="{951D964D-C1A2-4CC7-A2B8-B1130B11AAC4}" srcOrd="0" destOrd="0" presId="urn:microsoft.com/office/officeart/2005/8/layout/hProcess4"/>
    <dgm:cxn modelId="{EE1825FC-7C2F-4D58-937D-BF0C697AF117}" type="presParOf" srcId="{2F62714B-577D-400B-ABB1-1A42D21F0A6F}" destId="{59AF3734-EE26-47B2-A904-2D8B383C6532}" srcOrd="1" destOrd="0" presId="urn:microsoft.com/office/officeart/2005/8/layout/hProcess4"/>
    <dgm:cxn modelId="{D4D52B2C-9923-48F4-8C44-E82A7518959E}" type="presParOf" srcId="{2F62714B-577D-400B-ABB1-1A42D21F0A6F}" destId="{9EC26371-F690-457F-8A95-ABB9CCBD647F}" srcOrd="2" destOrd="0" presId="urn:microsoft.com/office/officeart/2005/8/layout/hProcess4"/>
    <dgm:cxn modelId="{A7198D77-19ED-4810-86AF-DF2B40CB0642}" type="presParOf" srcId="{2F62714B-577D-400B-ABB1-1A42D21F0A6F}" destId="{61845D81-0583-4AFF-9703-DDF930632CDB}" srcOrd="3" destOrd="0" presId="urn:microsoft.com/office/officeart/2005/8/layout/hProcess4"/>
    <dgm:cxn modelId="{2BB50AAE-9CA0-417D-951D-6A5B75C978AB}" type="presParOf" srcId="{2F62714B-577D-400B-ABB1-1A42D21F0A6F}" destId="{6E7A390B-209B-47E9-BC6D-9E792D7F92E3}" srcOrd="4" destOrd="0" presId="urn:microsoft.com/office/officeart/2005/8/layout/hProcess4"/>
    <dgm:cxn modelId="{D2661F86-A7F0-4326-B586-3937E7103A4A}" type="presParOf" srcId="{27317958-5713-48A6-B2DF-7BF90BCF7A2F}" destId="{012606C7-8E2E-42AF-AAFE-14CC3F0D8063}" srcOrd="3" destOrd="0" presId="urn:microsoft.com/office/officeart/2005/8/layout/hProcess4"/>
    <dgm:cxn modelId="{D4E1AC4E-EC75-485D-AF63-AF73748B9EAD}" type="presParOf" srcId="{27317958-5713-48A6-B2DF-7BF90BCF7A2F}" destId="{4A0D23CF-4A17-464E-B6F1-98120DD5BF74}" srcOrd="4" destOrd="0" presId="urn:microsoft.com/office/officeart/2005/8/layout/hProcess4"/>
    <dgm:cxn modelId="{5CC0B5A0-CD58-4E52-9C14-5654F271A98B}" type="presParOf" srcId="{4A0D23CF-4A17-464E-B6F1-98120DD5BF74}" destId="{70C2ABA8-1C4F-4466-B570-876F031588CD}" srcOrd="0" destOrd="0" presId="urn:microsoft.com/office/officeart/2005/8/layout/hProcess4"/>
    <dgm:cxn modelId="{81028BB1-735F-43BC-A5F0-B82572A03E1C}" type="presParOf" srcId="{4A0D23CF-4A17-464E-B6F1-98120DD5BF74}" destId="{2D2962B1-E785-4993-858E-49914624018C}" srcOrd="1" destOrd="0" presId="urn:microsoft.com/office/officeart/2005/8/layout/hProcess4"/>
    <dgm:cxn modelId="{6EA58E24-1D80-4E54-9BFD-97B7134CB889}" type="presParOf" srcId="{4A0D23CF-4A17-464E-B6F1-98120DD5BF74}" destId="{876F6C31-5382-4F36-8DAA-527869D967DC}" srcOrd="2" destOrd="0" presId="urn:microsoft.com/office/officeart/2005/8/layout/hProcess4"/>
    <dgm:cxn modelId="{F6176BC3-D1D7-4339-AAA4-E61CC2D98CA1}" type="presParOf" srcId="{4A0D23CF-4A17-464E-B6F1-98120DD5BF74}" destId="{B44830AB-BCD8-4A6C-8066-993AD29C2083}" srcOrd="3" destOrd="0" presId="urn:microsoft.com/office/officeart/2005/8/layout/hProcess4"/>
    <dgm:cxn modelId="{B9711129-5D2A-4243-BE93-4E89A6B22A1A}" type="presParOf" srcId="{4A0D23CF-4A17-464E-B6F1-98120DD5BF74}" destId="{F87504D2-9E79-40E2-AEAB-BCCA8DE8B970}" srcOrd="4" destOrd="0" presId="urn:microsoft.com/office/officeart/2005/8/layout/hProcess4"/>
    <dgm:cxn modelId="{5F62BDCE-C0C2-413A-8542-38C16B65C787}" type="presParOf" srcId="{27317958-5713-48A6-B2DF-7BF90BCF7A2F}" destId="{84943D04-5E13-4E7D-AF18-DA693E92402C}" srcOrd="5" destOrd="0" presId="urn:microsoft.com/office/officeart/2005/8/layout/hProcess4"/>
    <dgm:cxn modelId="{AE51CC3E-C6CC-4E05-830B-7B54BB3A7D0E}" type="presParOf" srcId="{27317958-5713-48A6-B2DF-7BF90BCF7A2F}" destId="{825557B1-2DAF-4459-937D-9DFA87287AC1}" srcOrd="6" destOrd="0" presId="urn:microsoft.com/office/officeart/2005/8/layout/hProcess4"/>
    <dgm:cxn modelId="{025B4490-E83E-4708-88B1-9D103C79F940}" type="presParOf" srcId="{825557B1-2DAF-4459-937D-9DFA87287AC1}" destId="{38337DCE-9AC1-4EB2-912D-63CB531D6B4E}" srcOrd="0" destOrd="0" presId="urn:microsoft.com/office/officeart/2005/8/layout/hProcess4"/>
    <dgm:cxn modelId="{25F4E5C1-D077-4E50-BE81-AF0BB7CE1049}" type="presParOf" srcId="{825557B1-2DAF-4459-937D-9DFA87287AC1}" destId="{FB4744EA-C1BA-4A5A-A779-766427EA41D8}" srcOrd="1" destOrd="0" presId="urn:microsoft.com/office/officeart/2005/8/layout/hProcess4"/>
    <dgm:cxn modelId="{794B2F02-120A-40E9-B143-088A1A0C17D2}" type="presParOf" srcId="{825557B1-2DAF-4459-937D-9DFA87287AC1}" destId="{BC417241-C769-44B0-BF44-35B54C0999A4}" srcOrd="2" destOrd="0" presId="urn:microsoft.com/office/officeart/2005/8/layout/hProcess4"/>
    <dgm:cxn modelId="{7DABD0B2-6A80-4D7A-8A54-F96F3ECCF832}" type="presParOf" srcId="{825557B1-2DAF-4459-937D-9DFA87287AC1}" destId="{6313F671-D01B-4175-82A2-109E4ED10687}" srcOrd="3" destOrd="0" presId="urn:microsoft.com/office/officeart/2005/8/layout/hProcess4"/>
    <dgm:cxn modelId="{C147FD19-792D-42DB-9CBB-F9F84040BB23}" type="presParOf" srcId="{825557B1-2DAF-4459-937D-9DFA87287AC1}" destId="{617CE568-2BEB-4887-8CCC-6586F9398B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7EBCE-B13B-43F2-A50B-6FC8CCEBF0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4F58125-0BD7-496A-90A1-85C4F9DF76BF}">
      <dgm:prSet phldrT="[Text]"/>
      <dgm:spPr/>
      <dgm:t>
        <a:bodyPr/>
        <a:lstStyle/>
        <a:p>
          <a:r>
            <a:rPr lang="en-AU" dirty="0"/>
            <a:t>Share African and international experiences for capitalization</a:t>
          </a:r>
        </a:p>
      </dgm:t>
    </dgm:pt>
    <dgm:pt modelId="{0CB373BC-0CB8-467C-BA1B-CBC570719516}" type="parTrans" cxnId="{AC047A66-AB19-48D7-8CE5-131B2CB7CE43}">
      <dgm:prSet/>
      <dgm:spPr/>
      <dgm:t>
        <a:bodyPr/>
        <a:lstStyle/>
        <a:p>
          <a:endParaRPr lang="en-AU"/>
        </a:p>
      </dgm:t>
    </dgm:pt>
    <dgm:pt modelId="{E6E5AE72-9F11-4CBF-92E2-D35970163E26}" type="sibTrans" cxnId="{AC047A66-AB19-48D7-8CE5-131B2CB7CE43}">
      <dgm:prSet/>
      <dgm:spPr/>
      <dgm:t>
        <a:bodyPr/>
        <a:lstStyle/>
        <a:p>
          <a:endParaRPr lang="en-AU"/>
        </a:p>
      </dgm:t>
    </dgm:pt>
    <dgm:pt modelId="{5AF956C6-A436-4486-924D-88483DC67F67}">
      <dgm:prSet phldrT="[Text]"/>
      <dgm:spPr/>
      <dgm:t>
        <a:bodyPr/>
        <a:lstStyle/>
        <a:p>
          <a:r>
            <a:rPr lang="en-AU" dirty="0"/>
            <a:t>A common understanding of African-wide land degradation monitoring service </a:t>
          </a:r>
        </a:p>
      </dgm:t>
    </dgm:pt>
    <dgm:pt modelId="{961A6EBB-00C1-4661-937D-7DD437CA66F3}" type="parTrans" cxnId="{52A5F065-E171-4D1F-B765-F0949F76BC0D}">
      <dgm:prSet/>
      <dgm:spPr/>
      <dgm:t>
        <a:bodyPr/>
        <a:lstStyle/>
        <a:p>
          <a:endParaRPr lang="en-AU"/>
        </a:p>
      </dgm:t>
    </dgm:pt>
    <dgm:pt modelId="{04BF4D9E-C057-4BB7-BB0A-90DD1B6388CC}" type="sibTrans" cxnId="{52A5F065-E171-4D1F-B765-F0949F76BC0D}">
      <dgm:prSet/>
      <dgm:spPr/>
      <dgm:t>
        <a:bodyPr/>
        <a:lstStyle/>
        <a:p>
          <a:endParaRPr lang="en-AU"/>
        </a:p>
      </dgm:t>
    </dgm:pt>
    <dgm:pt modelId="{CA2419A5-A70B-4E28-8BA0-302EDC7B06A6}">
      <dgm:prSet phldrT="[Text]"/>
      <dgm:spPr/>
      <dgm:t>
        <a:bodyPr/>
        <a:lstStyle/>
        <a:p>
          <a:r>
            <a:rPr lang="en-AU" b="1" dirty="0">
              <a:solidFill>
                <a:srgbClr val="FFFF00"/>
              </a:solidFill>
            </a:rPr>
            <a:t>* Awareness Committee </a:t>
          </a:r>
          <a:r>
            <a:rPr lang="en-AU" dirty="0"/>
            <a:t>and </a:t>
          </a:r>
          <a:r>
            <a:rPr lang="en-AU" b="1" dirty="0">
              <a:solidFill>
                <a:srgbClr val="FFFF00"/>
              </a:solidFill>
            </a:rPr>
            <a:t>Committee of Champion-Leader </a:t>
          </a:r>
          <a:r>
            <a:rPr lang="en-AU" dirty="0"/>
            <a:t>and “JOINT IMPLEMENTATION TEAM” </a:t>
          </a:r>
        </a:p>
        <a:p>
          <a:r>
            <a:rPr lang="en-AU" dirty="0"/>
            <a:t>* Operational roadmap</a:t>
          </a:r>
          <a:r>
            <a:rPr lang="en-AU" b="1" dirty="0">
              <a:solidFill>
                <a:srgbClr val="FFFF00"/>
              </a:solidFill>
            </a:rPr>
            <a:t> </a:t>
          </a:r>
        </a:p>
      </dgm:t>
    </dgm:pt>
    <dgm:pt modelId="{E29FF78A-D859-428B-90F7-84084F2EC9C0}" type="parTrans" cxnId="{4E060F06-0296-4868-89E4-768B86907AD0}">
      <dgm:prSet/>
      <dgm:spPr/>
      <dgm:t>
        <a:bodyPr/>
        <a:lstStyle/>
        <a:p>
          <a:endParaRPr lang="en-AU"/>
        </a:p>
      </dgm:t>
    </dgm:pt>
    <dgm:pt modelId="{61B51D8B-F8AB-4D4F-AD05-9E41A7E2867C}" type="sibTrans" cxnId="{4E060F06-0296-4868-89E4-768B86907AD0}">
      <dgm:prSet/>
      <dgm:spPr/>
      <dgm:t>
        <a:bodyPr/>
        <a:lstStyle/>
        <a:p>
          <a:endParaRPr lang="en-AU"/>
        </a:p>
      </dgm:t>
    </dgm:pt>
    <dgm:pt modelId="{2AA727C6-C6D3-49B0-9B74-01E9A614DD0D}" type="pres">
      <dgm:prSet presAssocID="{E287EBCE-B13B-43F2-A50B-6FC8CCEBF0D2}" presName="outerComposite" presStyleCnt="0">
        <dgm:presLayoutVars>
          <dgm:chMax val="5"/>
          <dgm:dir/>
          <dgm:resizeHandles val="exact"/>
        </dgm:presLayoutVars>
      </dgm:prSet>
      <dgm:spPr/>
    </dgm:pt>
    <dgm:pt modelId="{C908040D-C250-4877-87F1-43C91A8475D7}" type="pres">
      <dgm:prSet presAssocID="{E287EBCE-B13B-43F2-A50B-6FC8CCEBF0D2}" presName="dummyMaxCanvas" presStyleCnt="0">
        <dgm:presLayoutVars/>
      </dgm:prSet>
      <dgm:spPr/>
    </dgm:pt>
    <dgm:pt modelId="{B09EDEA0-0221-4E4E-9421-742ED14BC421}" type="pres">
      <dgm:prSet presAssocID="{E287EBCE-B13B-43F2-A50B-6FC8CCEBF0D2}" presName="ThreeNodes_1" presStyleLbl="node1" presStyleIdx="0" presStyleCnt="3">
        <dgm:presLayoutVars>
          <dgm:bulletEnabled val="1"/>
        </dgm:presLayoutVars>
      </dgm:prSet>
      <dgm:spPr/>
    </dgm:pt>
    <dgm:pt modelId="{18B798A9-6E0F-42B5-BBFA-14A4ACC53A0A}" type="pres">
      <dgm:prSet presAssocID="{E287EBCE-B13B-43F2-A50B-6FC8CCEBF0D2}" presName="ThreeNodes_2" presStyleLbl="node1" presStyleIdx="1" presStyleCnt="3">
        <dgm:presLayoutVars>
          <dgm:bulletEnabled val="1"/>
        </dgm:presLayoutVars>
      </dgm:prSet>
      <dgm:spPr/>
    </dgm:pt>
    <dgm:pt modelId="{F2A7BB6F-4645-46A2-8AFF-0205D528CA38}" type="pres">
      <dgm:prSet presAssocID="{E287EBCE-B13B-43F2-A50B-6FC8CCEBF0D2}" presName="ThreeNodes_3" presStyleLbl="node1" presStyleIdx="2" presStyleCnt="3">
        <dgm:presLayoutVars>
          <dgm:bulletEnabled val="1"/>
        </dgm:presLayoutVars>
      </dgm:prSet>
      <dgm:spPr/>
    </dgm:pt>
    <dgm:pt modelId="{1FC667EE-1994-4357-904D-F3DA3D5966E9}" type="pres">
      <dgm:prSet presAssocID="{E287EBCE-B13B-43F2-A50B-6FC8CCEBF0D2}" presName="ThreeConn_1-2" presStyleLbl="fgAccFollowNode1" presStyleIdx="0" presStyleCnt="2">
        <dgm:presLayoutVars>
          <dgm:bulletEnabled val="1"/>
        </dgm:presLayoutVars>
      </dgm:prSet>
      <dgm:spPr/>
    </dgm:pt>
    <dgm:pt modelId="{A03EA1DD-11B7-453A-A477-B7DA38690953}" type="pres">
      <dgm:prSet presAssocID="{E287EBCE-B13B-43F2-A50B-6FC8CCEBF0D2}" presName="ThreeConn_2-3" presStyleLbl="fgAccFollowNode1" presStyleIdx="1" presStyleCnt="2">
        <dgm:presLayoutVars>
          <dgm:bulletEnabled val="1"/>
        </dgm:presLayoutVars>
      </dgm:prSet>
      <dgm:spPr/>
    </dgm:pt>
    <dgm:pt modelId="{F5A767F8-6E48-46D3-9D46-73455F9768F2}" type="pres">
      <dgm:prSet presAssocID="{E287EBCE-B13B-43F2-A50B-6FC8CCEBF0D2}" presName="ThreeNodes_1_text" presStyleLbl="node1" presStyleIdx="2" presStyleCnt="3">
        <dgm:presLayoutVars>
          <dgm:bulletEnabled val="1"/>
        </dgm:presLayoutVars>
      </dgm:prSet>
      <dgm:spPr/>
    </dgm:pt>
    <dgm:pt modelId="{B96B8526-8A4A-4359-AEA1-84175D67E957}" type="pres">
      <dgm:prSet presAssocID="{E287EBCE-B13B-43F2-A50B-6FC8CCEBF0D2}" presName="ThreeNodes_2_text" presStyleLbl="node1" presStyleIdx="2" presStyleCnt="3">
        <dgm:presLayoutVars>
          <dgm:bulletEnabled val="1"/>
        </dgm:presLayoutVars>
      </dgm:prSet>
      <dgm:spPr/>
    </dgm:pt>
    <dgm:pt modelId="{D2E970B3-C34A-4F6C-A2E9-43D7C8A39E22}" type="pres">
      <dgm:prSet presAssocID="{E287EBCE-B13B-43F2-A50B-6FC8CCEBF0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E060F06-0296-4868-89E4-768B86907AD0}" srcId="{E287EBCE-B13B-43F2-A50B-6FC8CCEBF0D2}" destId="{CA2419A5-A70B-4E28-8BA0-302EDC7B06A6}" srcOrd="2" destOrd="0" parTransId="{E29FF78A-D859-428B-90F7-84084F2EC9C0}" sibTransId="{61B51D8B-F8AB-4D4F-AD05-9E41A7E2867C}"/>
    <dgm:cxn modelId="{D2EBBD18-1B66-487B-AB1C-702EBFCEA42A}" type="presOf" srcId="{34F58125-0BD7-496A-90A1-85C4F9DF76BF}" destId="{B09EDEA0-0221-4E4E-9421-742ED14BC421}" srcOrd="0" destOrd="0" presId="urn:microsoft.com/office/officeart/2005/8/layout/vProcess5"/>
    <dgm:cxn modelId="{52A5F065-E171-4D1F-B765-F0949F76BC0D}" srcId="{E287EBCE-B13B-43F2-A50B-6FC8CCEBF0D2}" destId="{5AF956C6-A436-4486-924D-88483DC67F67}" srcOrd="1" destOrd="0" parTransId="{961A6EBB-00C1-4661-937D-7DD437CA66F3}" sibTransId="{04BF4D9E-C057-4BB7-BB0A-90DD1B6388CC}"/>
    <dgm:cxn modelId="{AC047A66-AB19-48D7-8CE5-131B2CB7CE43}" srcId="{E287EBCE-B13B-43F2-A50B-6FC8CCEBF0D2}" destId="{34F58125-0BD7-496A-90A1-85C4F9DF76BF}" srcOrd="0" destOrd="0" parTransId="{0CB373BC-0CB8-467C-BA1B-CBC570719516}" sibTransId="{E6E5AE72-9F11-4CBF-92E2-D35970163E26}"/>
    <dgm:cxn modelId="{8374E888-9F7A-4286-82C6-63F0A4AAC862}" type="presOf" srcId="{CA2419A5-A70B-4E28-8BA0-302EDC7B06A6}" destId="{F2A7BB6F-4645-46A2-8AFF-0205D528CA38}" srcOrd="0" destOrd="0" presId="urn:microsoft.com/office/officeart/2005/8/layout/vProcess5"/>
    <dgm:cxn modelId="{DA884BBB-60F6-4A5F-B8D9-DDFE6E9F1E1F}" type="presOf" srcId="{E287EBCE-B13B-43F2-A50B-6FC8CCEBF0D2}" destId="{2AA727C6-C6D3-49B0-9B74-01E9A614DD0D}" srcOrd="0" destOrd="0" presId="urn:microsoft.com/office/officeart/2005/8/layout/vProcess5"/>
    <dgm:cxn modelId="{314B04C0-2657-4C9D-885F-2CFD47DAE5CC}" type="presOf" srcId="{CA2419A5-A70B-4E28-8BA0-302EDC7B06A6}" destId="{D2E970B3-C34A-4F6C-A2E9-43D7C8A39E22}" srcOrd="1" destOrd="0" presId="urn:microsoft.com/office/officeart/2005/8/layout/vProcess5"/>
    <dgm:cxn modelId="{C5714ECB-9B27-463F-A6DE-72DCB44E762C}" type="presOf" srcId="{E6E5AE72-9F11-4CBF-92E2-D35970163E26}" destId="{1FC667EE-1994-4357-904D-F3DA3D5966E9}" srcOrd="0" destOrd="0" presId="urn:microsoft.com/office/officeart/2005/8/layout/vProcess5"/>
    <dgm:cxn modelId="{003346DC-5427-4276-AEEB-CDED55342C64}" type="presOf" srcId="{5AF956C6-A436-4486-924D-88483DC67F67}" destId="{B96B8526-8A4A-4359-AEA1-84175D67E957}" srcOrd="1" destOrd="0" presId="urn:microsoft.com/office/officeart/2005/8/layout/vProcess5"/>
    <dgm:cxn modelId="{F5DFF4DC-10ED-4DF3-A109-39D12CBF7A11}" type="presOf" srcId="{34F58125-0BD7-496A-90A1-85C4F9DF76BF}" destId="{F5A767F8-6E48-46D3-9D46-73455F9768F2}" srcOrd="1" destOrd="0" presId="urn:microsoft.com/office/officeart/2005/8/layout/vProcess5"/>
    <dgm:cxn modelId="{529FA2F0-18D0-43FC-A5C9-1D778BB6B0F6}" type="presOf" srcId="{04BF4D9E-C057-4BB7-BB0A-90DD1B6388CC}" destId="{A03EA1DD-11B7-453A-A477-B7DA38690953}" srcOrd="0" destOrd="0" presId="urn:microsoft.com/office/officeart/2005/8/layout/vProcess5"/>
    <dgm:cxn modelId="{2E93C2F7-EA83-4324-BB71-0D3A1E5B6C62}" type="presOf" srcId="{5AF956C6-A436-4486-924D-88483DC67F67}" destId="{18B798A9-6E0F-42B5-BBFA-14A4ACC53A0A}" srcOrd="0" destOrd="0" presId="urn:microsoft.com/office/officeart/2005/8/layout/vProcess5"/>
    <dgm:cxn modelId="{C0B5DD72-3DDE-4AD7-9292-803576C18171}" type="presParOf" srcId="{2AA727C6-C6D3-49B0-9B74-01E9A614DD0D}" destId="{C908040D-C250-4877-87F1-43C91A8475D7}" srcOrd="0" destOrd="0" presId="urn:microsoft.com/office/officeart/2005/8/layout/vProcess5"/>
    <dgm:cxn modelId="{BA9A30E4-CBA1-4D68-901F-121D50D09F03}" type="presParOf" srcId="{2AA727C6-C6D3-49B0-9B74-01E9A614DD0D}" destId="{B09EDEA0-0221-4E4E-9421-742ED14BC421}" srcOrd="1" destOrd="0" presId="urn:microsoft.com/office/officeart/2005/8/layout/vProcess5"/>
    <dgm:cxn modelId="{0C1E1867-B624-46C4-88F4-B62E2ADD39F4}" type="presParOf" srcId="{2AA727C6-C6D3-49B0-9B74-01E9A614DD0D}" destId="{18B798A9-6E0F-42B5-BBFA-14A4ACC53A0A}" srcOrd="2" destOrd="0" presId="urn:microsoft.com/office/officeart/2005/8/layout/vProcess5"/>
    <dgm:cxn modelId="{C5E6F418-EFE6-4CE8-BD17-7E739D1D7A86}" type="presParOf" srcId="{2AA727C6-C6D3-49B0-9B74-01E9A614DD0D}" destId="{F2A7BB6F-4645-46A2-8AFF-0205D528CA38}" srcOrd="3" destOrd="0" presId="urn:microsoft.com/office/officeart/2005/8/layout/vProcess5"/>
    <dgm:cxn modelId="{094ACB2A-C2D9-4A73-B3ED-8B0D292DFDFB}" type="presParOf" srcId="{2AA727C6-C6D3-49B0-9B74-01E9A614DD0D}" destId="{1FC667EE-1994-4357-904D-F3DA3D5966E9}" srcOrd="4" destOrd="0" presId="urn:microsoft.com/office/officeart/2005/8/layout/vProcess5"/>
    <dgm:cxn modelId="{918E0A18-1FE6-4085-995A-A97E406A95DA}" type="presParOf" srcId="{2AA727C6-C6D3-49B0-9B74-01E9A614DD0D}" destId="{A03EA1DD-11B7-453A-A477-B7DA38690953}" srcOrd="5" destOrd="0" presId="urn:microsoft.com/office/officeart/2005/8/layout/vProcess5"/>
    <dgm:cxn modelId="{854B5840-B586-4991-8C72-61960F40BBA3}" type="presParOf" srcId="{2AA727C6-C6D3-49B0-9B74-01E9A614DD0D}" destId="{F5A767F8-6E48-46D3-9D46-73455F9768F2}" srcOrd="6" destOrd="0" presId="urn:microsoft.com/office/officeart/2005/8/layout/vProcess5"/>
    <dgm:cxn modelId="{8A0CDE6C-FC91-4B0A-90E0-9F5950972212}" type="presParOf" srcId="{2AA727C6-C6D3-49B0-9B74-01E9A614DD0D}" destId="{B96B8526-8A4A-4359-AEA1-84175D67E957}" srcOrd="7" destOrd="0" presId="urn:microsoft.com/office/officeart/2005/8/layout/vProcess5"/>
    <dgm:cxn modelId="{D5D83890-F310-470A-A3D9-EA1FEA73E7BF}" type="presParOf" srcId="{2AA727C6-C6D3-49B0-9B74-01E9A614DD0D}" destId="{D2E970B3-C34A-4F6C-A2E9-43D7C8A39E2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07E96-F365-4F33-B35C-02C3ED6CDE6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9D8AB0F-3E9D-441E-8A42-8CF366EDB63D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Work in synergy with  c</a:t>
          </a:r>
          <a:r>
            <a:rPr lang="fr-FR" sz="1300" b="0" kern="1200" dirty="0" err="1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onsortia</a:t>
          </a:r>
          <a:endParaRPr lang="en-US" sz="13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4FFA943A-3651-4D04-B439-15B7E3D0A4C7}" type="parTrans" cxnId="{5A97F2D5-1E7D-498D-87C3-689781662CFE}">
      <dgm:prSet/>
      <dgm:spPr/>
      <dgm:t>
        <a:bodyPr/>
        <a:lstStyle/>
        <a:p>
          <a:endParaRPr lang="en-US"/>
        </a:p>
      </dgm:t>
    </dgm:pt>
    <dgm:pt modelId="{91B8764E-D0C0-4E5A-93CE-C96E8F195A2A}" type="sibTrans" cxnId="{5A97F2D5-1E7D-498D-87C3-689781662CFE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Ensure the scaling up of the land degradation monitoring services </a:t>
          </a:r>
          <a:endParaRPr lang="en-US" sz="13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63A777C-8683-46B2-80D9-913D9309A51C}">
      <dgm:prSet phldrT="[Text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Connect MISLAND-Africa to local Data-centers (cloud computing technology) </a:t>
          </a:r>
        </a:p>
      </dgm:t>
    </dgm:pt>
    <dgm:pt modelId="{5940076E-A7E5-4280-B805-1417E1D80FEA}" type="parTrans" cxnId="{AF250F1D-E816-4452-9E97-1C1A86BEBFBE}">
      <dgm:prSet/>
      <dgm:spPr/>
      <dgm:t>
        <a:bodyPr/>
        <a:lstStyle/>
        <a:p>
          <a:endParaRPr lang="en-US"/>
        </a:p>
      </dgm:t>
    </dgm:pt>
    <dgm:pt modelId="{49F9F50E-A49E-4532-ABCF-D0EBF27E778A}" type="sibTrans" cxnId="{AF250F1D-E816-4452-9E97-1C1A86BEBFBE}">
      <dgm:prSet/>
      <dgm:spPr/>
      <dgm:t>
        <a:bodyPr/>
        <a:lstStyle/>
        <a:p>
          <a:endParaRPr lang="en-US"/>
        </a:p>
      </dgm:t>
    </dgm:pt>
    <dgm:pt modelId="{33B6FBF3-E0EE-4228-A985-565D3531C532}">
      <dgm:prSet phldrT="[Text]" custT="1"/>
      <dgm:spPr/>
      <dgm:t>
        <a:bodyPr/>
        <a:lstStyle/>
        <a:p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Propose to the various institutions to share their achievements in the monitoring of LD </a:t>
          </a:r>
        </a:p>
      </dgm:t>
    </dgm:pt>
    <dgm:pt modelId="{7CCD0537-FEB3-4BF1-BDED-4C9E3C5E022D}" type="parTrans" cxnId="{0D6B579D-54B9-45AE-B2FF-8E0EC38319F9}">
      <dgm:prSet/>
      <dgm:spPr/>
      <dgm:t>
        <a:bodyPr/>
        <a:lstStyle/>
        <a:p>
          <a:endParaRPr lang="en-US"/>
        </a:p>
      </dgm:t>
    </dgm:pt>
    <dgm:pt modelId="{233597DA-8563-4937-866F-61BD3468A4C8}" type="sibTrans" cxnId="{0D6B579D-54B9-45AE-B2FF-8E0EC38319F9}">
      <dgm:prSet custT="1"/>
      <dgm:spPr/>
      <dgm:t>
        <a:bodyPr/>
        <a:lstStyle/>
        <a:p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Align the needs with the priorities of each institution involved </a:t>
          </a:r>
        </a:p>
      </dgm:t>
    </dgm:pt>
    <dgm:pt modelId="{4CEEFC36-98E1-45EF-B35D-0E3F9D552B18}">
      <dgm:prSet phldrT="[Text]" custT="1"/>
      <dgm:spPr/>
      <dgm:t>
        <a:bodyPr/>
        <a:lstStyle/>
        <a:p>
          <a:pPr algn="ctr"/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Develop a joint communication strategy and its action plan</a:t>
          </a:r>
          <a:r>
            <a:rPr lang="en-US" sz="11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1100" kern="1200" dirty="0"/>
        </a:p>
      </dgm:t>
    </dgm:pt>
    <dgm:pt modelId="{BCF5837B-1965-45F5-8C4B-8E0F36225D23}" type="parTrans" cxnId="{DB1E5078-0C00-4095-A32C-58D858563D48}">
      <dgm:prSet/>
      <dgm:spPr/>
      <dgm:t>
        <a:bodyPr/>
        <a:lstStyle/>
        <a:p>
          <a:endParaRPr lang="en-US"/>
        </a:p>
      </dgm:t>
    </dgm:pt>
    <dgm:pt modelId="{81529730-5DA1-495B-9F12-E314E1A1E039}" type="sibTrans" cxnId="{DB1E5078-0C00-4095-A32C-58D858563D48}">
      <dgm:prSet/>
      <dgm:spPr/>
      <dgm:t>
        <a:bodyPr/>
        <a:lstStyle/>
        <a:p>
          <a:endParaRPr lang="en-US"/>
        </a:p>
      </dgm:t>
    </dgm:pt>
    <dgm:pt modelId="{2F18CA8F-5945-4C96-8A91-300B5FD31F5B}">
      <dgm:prSet phldrT="[Text]"/>
      <dgm:spPr/>
      <dgm:t>
        <a:bodyPr/>
        <a:lstStyle/>
        <a:p>
          <a:endParaRPr lang="fr-FR" dirty="0"/>
        </a:p>
        <a:p>
          <a:r>
            <a:rPr lang="en-US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Work with regional and national institutions to validate the products </a:t>
          </a:r>
          <a:endParaRPr lang="en-US" dirty="0"/>
        </a:p>
      </dgm:t>
    </dgm:pt>
    <dgm:pt modelId="{BFDBBEF6-70D5-4A7C-B0F4-F3B0E2B1F7B6}" type="parTrans" cxnId="{E262B74B-7511-4F91-92BC-6F28BF97C21D}">
      <dgm:prSet/>
      <dgm:spPr/>
      <dgm:t>
        <a:bodyPr/>
        <a:lstStyle/>
        <a:p>
          <a:endParaRPr lang="en-US"/>
        </a:p>
      </dgm:t>
    </dgm:pt>
    <dgm:pt modelId="{7C5DB75E-57A8-4CC8-ACD7-687CDD3FCC0F}" type="sibTrans" cxnId="{E262B74B-7511-4F91-92BC-6F28BF97C21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Develop the first version of the </a:t>
          </a:r>
          <a:r>
            <a:rPr lang="en-US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ToRs</a:t>
          </a:r>
          <a:r>
            <a: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and framework </a:t>
          </a:r>
          <a:r>
            <a:rPr lang="en-US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of </a:t>
          </a:r>
          <a:r>
            <a: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Joint Implementation Network</a:t>
          </a:r>
          <a:r>
            <a:rPr lang="en-US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b="0" dirty="0"/>
        </a:p>
      </dgm:t>
    </dgm:pt>
    <dgm:pt modelId="{6CB149DD-5ECD-4D3B-BA19-349E4C72653B}">
      <dgm:prSet phldrT="[Text]" custT="1"/>
      <dgm:spPr/>
      <dgm:t>
        <a:bodyPr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Products</a:t>
          </a:r>
          <a:r>
            <a:rPr lang="fr-F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validation &amp; harmonisation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584099A-7766-423B-A51C-1060A3C6B943}" type="parTrans" cxnId="{BA07D8FC-0CEB-434F-B651-A2ABCA2924E5}">
      <dgm:prSet/>
      <dgm:spPr/>
      <dgm:t>
        <a:bodyPr/>
        <a:lstStyle/>
        <a:p>
          <a:endParaRPr lang="en-US"/>
        </a:p>
      </dgm:t>
    </dgm:pt>
    <dgm:pt modelId="{AA883864-5B6F-4825-B201-1F24BA464F58}" type="sibTrans" cxnId="{BA07D8FC-0CEB-434F-B651-A2ABCA2924E5}">
      <dgm:prSet/>
      <dgm:spPr/>
      <dgm:t>
        <a:bodyPr/>
        <a:lstStyle/>
        <a:p>
          <a:endParaRPr lang="en-US"/>
        </a:p>
      </dgm:t>
    </dgm:pt>
    <dgm:pt modelId="{B6525432-6E1A-4D24-BD98-EF35221C97FF}" type="pres">
      <dgm:prSet presAssocID="{16707E96-F365-4F33-B35C-02C3ED6CDE66}" presName="Name0" presStyleCnt="0">
        <dgm:presLayoutVars>
          <dgm:chMax/>
          <dgm:chPref/>
          <dgm:dir/>
          <dgm:animLvl val="lvl"/>
        </dgm:presLayoutVars>
      </dgm:prSet>
      <dgm:spPr/>
    </dgm:pt>
    <dgm:pt modelId="{B9E6723B-6AFB-4677-8F45-2D4A98A767D7}" type="pres">
      <dgm:prSet presAssocID="{89D8AB0F-3E9D-441E-8A42-8CF366EDB63D}" presName="composite" presStyleCnt="0"/>
      <dgm:spPr/>
    </dgm:pt>
    <dgm:pt modelId="{A7299AD7-7613-47A0-A1DC-A93795CCCC86}" type="pres">
      <dgm:prSet presAssocID="{89D8AB0F-3E9D-441E-8A42-8CF366EDB63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861D61E-FC48-4D3D-9BAA-BF30B87D1215}" type="pres">
      <dgm:prSet presAssocID="{89D8AB0F-3E9D-441E-8A42-8CF366EDB63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3F54617-6841-4E0B-8289-91C2916444B9}" type="pres">
      <dgm:prSet presAssocID="{89D8AB0F-3E9D-441E-8A42-8CF366EDB63D}" presName="BalanceSpacing" presStyleCnt="0"/>
      <dgm:spPr/>
    </dgm:pt>
    <dgm:pt modelId="{5520FD6B-8696-43BD-A60D-7FA4E752229A}" type="pres">
      <dgm:prSet presAssocID="{89D8AB0F-3E9D-441E-8A42-8CF366EDB63D}" presName="BalanceSpacing1" presStyleCnt="0"/>
      <dgm:spPr/>
    </dgm:pt>
    <dgm:pt modelId="{045F5E7A-9E71-4EFA-9606-DEF0F23E7804}" type="pres">
      <dgm:prSet presAssocID="{91B8764E-D0C0-4E5A-93CE-C96E8F195A2A}" presName="Accent1Text" presStyleLbl="node1" presStyleIdx="1" presStyleCnt="6"/>
      <dgm:spPr/>
    </dgm:pt>
    <dgm:pt modelId="{6F16BE2F-FECB-433C-BBB2-86436C91BEA1}" type="pres">
      <dgm:prSet presAssocID="{91B8764E-D0C0-4E5A-93CE-C96E8F195A2A}" presName="spaceBetweenRectangles" presStyleCnt="0"/>
      <dgm:spPr/>
    </dgm:pt>
    <dgm:pt modelId="{601A0BB5-2D69-42B6-B9F5-87BACBA5E0BB}" type="pres">
      <dgm:prSet presAssocID="{33B6FBF3-E0EE-4228-A985-565D3531C532}" presName="composite" presStyleCnt="0"/>
      <dgm:spPr/>
    </dgm:pt>
    <dgm:pt modelId="{DF7C5FDE-2BBD-42BC-80F6-CB69DE810139}" type="pres">
      <dgm:prSet presAssocID="{33B6FBF3-E0EE-4228-A985-565D3531C532}" presName="Parent1" presStyleLbl="node1" presStyleIdx="2" presStyleCnt="6" custScaleX="107837">
        <dgm:presLayoutVars>
          <dgm:chMax val="1"/>
          <dgm:chPref val="1"/>
          <dgm:bulletEnabled val="1"/>
        </dgm:presLayoutVars>
      </dgm:prSet>
      <dgm:spPr/>
    </dgm:pt>
    <dgm:pt modelId="{681E69AD-920A-4ACF-9774-C66947AC8996}" type="pres">
      <dgm:prSet presAssocID="{33B6FBF3-E0EE-4228-A985-565D3531C532}" presName="Childtext1" presStyleLbl="revTx" presStyleIdx="1" presStyleCnt="3" custLinFactNeighborX="-8504" custLinFactNeighborY="5572">
        <dgm:presLayoutVars>
          <dgm:chMax val="0"/>
          <dgm:chPref val="0"/>
          <dgm:bulletEnabled val="1"/>
        </dgm:presLayoutVars>
      </dgm:prSet>
      <dgm:spPr/>
    </dgm:pt>
    <dgm:pt modelId="{172CB747-917E-427D-94D3-D37555340F7F}" type="pres">
      <dgm:prSet presAssocID="{33B6FBF3-E0EE-4228-A985-565D3531C532}" presName="BalanceSpacing" presStyleCnt="0"/>
      <dgm:spPr/>
    </dgm:pt>
    <dgm:pt modelId="{B85230C7-0C7F-466B-BC30-3F57161A0179}" type="pres">
      <dgm:prSet presAssocID="{33B6FBF3-E0EE-4228-A985-565D3531C532}" presName="BalanceSpacing1" presStyleCnt="0"/>
      <dgm:spPr/>
    </dgm:pt>
    <dgm:pt modelId="{9C0028B2-E376-4D29-9670-942C118E63D8}" type="pres">
      <dgm:prSet presAssocID="{233597DA-8563-4937-866F-61BD3468A4C8}" presName="Accent1Text" presStyleLbl="node1" presStyleIdx="3" presStyleCnt="6"/>
      <dgm:spPr/>
    </dgm:pt>
    <dgm:pt modelId="{290E5A1A-7BB9-4776-AAD1-7E39BF9E5975}" type="pres">
      <dgm:prSet presAssocID="{233597DA-8563-4937-866F-61BD3468A4C8}" presName="spaceBetweenRectangles" presStyleCnt="0"/>
      <dgm:spPr/>
    </dgm:pt>
    <dgm:pt modelId="{BA8ABCE0-C5A7-4EF8-A457-842A982C4A6C}" type="pres">
      <dgm:prSet presAssocID="{2F18CA8F-5945-4C96-8A91-300B5FD31F5B}" presName="composite" presStyleCnt="0"/>
      <dgm:spPr/>
    </dgm:pt>
    <dgm:pt modelId="{8092B4E7-AC92-4099-97FD-96C8761EAB87}" type="pres">
      <dgm:prSet presAssocID="{2F18CA8F-5945-4C96-8A91-300B5FD31F5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17B5B4B-CB2F-440D-B2D6-75BEF4F68E8E}" type="pres">
      <dgm:prSet presAssocID="{2F18CA8F-5945-4C96-8A91-300B5FD31F5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27EC49D-97B6-4923-898B-BFD5AD34A35E}" type="pres">
      <dgm:prSet presAssocID="{2F18CA8F-5945-4C96-8A91-300B5FD31F5B}" presName="BalanceSpacing" presStyleCnt="0"/>
      <dgm:spPr/>
    </dgm:pt>
    <dgm:pt modelId="{C560D197-6CD8-4102-B78C-EF087C4F0FA4}" type="pres">
      <dgm:prSet presAssocID="{2F18CA8F-5945-4C96-8A91-300B5FD31F5B}" presName="BalanceSpacing1" presStyleCnt="0"/>
      <dgm:spPr/>
    </dgm:pt>
    <dgm:pt modelId="{1BF1368E-B9E0-44C1-A607-D5247EF344EC}" type="pres">
      <dgm:prSet presAssocID="{7C5DB75E-57A8-4CC8-ACD7-687CDD3FCC0F}" presName="Accent1Text" presStyleLbl="node1" presStyleIdx="5" presStyleCnt="6"/>
      <dgm:spPr/>
    </dgm:pt>
  </dgm:ptLst>
  <dgm:cxnLst>
    <dgm:cxn modelId="{74547C01-E905-442A-A3A5-0257F903B559}" type="presOf" srcId="{4CEEFC36-98E1-45EF-B35D-0E3F9D552B18}" destId="{681E69AD-920A-4ACF-9774-C66947AC8996}" srcOrd="0" destOrd="0" presId="urn:microsoft.com/office/officeart/2008/layout/AlternatingHexagons"/>
    <dgm:cxn modelId="{A0D56C02-AD2E-4679-91F4-87C0586C29F0}" type="presOf" srcId="{6CB149DD-5ECD-4D3B-BA19-349E4C72653B}" destId="{A17B5B4B-CB2F-440D-B2D6-75BEF4F68E8E}" srcOrd="0" destOrd="0" presId="urn:microsoft.com/office/officeart/2008/layout/AlternatingHexagons"/>
    <dgm:cxn modelId="{AF250F1D-E816-4452-9E97-1C1A86BEBFBE}" srcId="{89D8AB0F-3E9D-441E-8A42-8CF366EDB63D}" destId="{063A777C-8683-46B2-80D9-913D9309A51C}" srcOrd="0" destOrd="0" parTransId="{5940076E-A7E5-4280-B805-1417E1D80FEA}" sibTransId="{49F9F50E-A49E-4532-ABCF-D0EBF27E778A}"/>
    <dgm:cxn modelId="{25C6783D-1AB2-49B0-B61B-3DDFA85CC309}" type="presOf" srcId="{33B6FBF3-E0EE-4228-A985-565D3531C532}" destId="{DF7C5FDE-2BBD-42BC-80F6-CB69DE810139}" srcOrd="0" destOrd="0" presId="urn:microsoft.com/office/officeart/2008/layout/AlternatingHexagons"/>
    <dgm:cxn modelId="{E262B74B-7511-4F91-92BC-6F28BF97C21D}" srcId="{16707E96-F365-4F33-B35C-02C3ED6CDE66}" destId="{2F18CA8F-5945-4C96-8A91-300B5FD31F5B}" srcOrd="2" destOrd="0" parTransId="{BFDBBEF6-70D5-4A7C-B0F4-F3B0E2B1F7B6}" sibTransId="{7C5DB75E-57A8-4CC8-ACD7-687CDD3FCC0F}"/>
    <dgm:cxn modelId="{261E1F4E-954B-4E6D-B8C8-A9323887FED8}" type="presOf" srcId="{233597DA-8563-4937-866F-61BD3468A4C8}" destId="{9C0028B2-E376-4D29-9670-942C118E63D8}" srcOrd="0" destOrd="0" presId="urn:microsoft.com/office/officeart/2008/layout/AlternatingHexagons"/>
    <dgm:cxn modelId="{DB1E5078-0C00-4095-A32C-58D858563D48}" srcId="{33B6FBF3-E0EE-4228-A985-565D3531C532}" destId="{4CEEFC36-98E1-45EF-B35D-0E3F9D552B18}" srcOrd="0" destOrd="0" parTransId="{BCF5837B-1965-45F5-8C4B-8E0F36225D23}" sibTransId="{81529730-5DA1-495B-9F12-E314E1A1E039}"/>
    <dgm:cxn modelId="{0B473383-8278-4C47-96FE-3A5C691362FF}" type="presOf" srcId="{89D8AB0F-3E9D-441E-8A42-8CF366EDB63D}" destId="{A7299AD7-7613-47A0-A1DC-A93795CCCC86}" srcOrd="0" destOrd="0" presId="urn:microsoft.com/office/officeart/2008/layout/AlternatingHexagons"/>
    <dgm:cxn modelId="{0D6B579D-54B9-45AE-B2FF-8E0EC38319F9}" srcId="{16707E96-F365-4F33-B35C-02C3ED6CDE66}" destId="{33B6FBF3-E0EE-4228-A985-565D3531C532}" srcOrd="1" destOrd="0" parTransId="{7CCD0537-FEB3-4BF1-BDED-4C9E3C5E022D}" sibTransId="{233597DA-8563-4937-866F-61BD3468A4C8}"/>
    <dgm:cxn modelId="{DCD5A3C0-98B7-47B1-8294-0F2A5FD40E10}" type="presOf" srcId="{7C5DB75E-57A8-4CC8-ACD7-687CDD3FCC0F}" destId="{1BF1368E-B9E0-44C1-A607-D5247EF344EC}" srcOrd="0" destOrd="0" presId="urn:microsoft.com/office/officeart/2008/layout/AlternatingHexagons"/>
    <dgm:cxn modelId="{5A97F2D5-1E7D-498D-87C3-689781662CFE}" srcId="{16707E96-F365-4F33-B35C-02C3ED6CDE66}" destId="{89D8AB0F-3E9D-441E-8A42-8CF366EDB63D}" srcOrd="0" destOrd="0" parTransId="{4FFA943A-3651-4D04-B439-15B7E3D0A4C7}" sibTransId="{91B8764E-D0C0-4E5A-93CE-C96E8F195A2A}"/>
    <dgm:cxn modelId="{F3F9F9EA-11A5-453D-980A-B1627904ABDF}" type="presOf" srcId="{2F18CA8F-5945-4C96-8A91-300B5FD31F5B}" destId="{8092B4E7-AC92-4099-97FD-96C8761EAB87}" srcOrd="0" destOrd="0" presId="urn:microsoft.com/office/officeart/2008/layout/AlternatingHexagons"/>
    <dgm:cxn modelId="{F59D59FA-5F9E-481E-91C5-C4DAC14A9366}" type="presOf" srcId="{91B8764E-D0C0-4E5A-93CE-C96E8F195A2A}" destId="{045F5E7A-9E71-4EFA-9606-DEF0F23E7804}" srcOrd="0" destOrd="0" presId="urn:microsoft.com/office/officeart/2008/layout/AlternatingHexagons"/>
    <dgm:cxn modelId="{BE5054FB-95DB-4D59-A7FF-EB73E153BEFB}" type="presOf" srcId="{063A777C-8683-46B2-80D9-913D9309A51C}" destId="{3861D61E-FC48-4D3D-9BAA-BF30B87D1215}" srcOrd="0" destOrd="0" presId="urn:microsoft.com/office/officeart/2008/layout/AlternatingHexagons"/>
    <dgm:cxn modelId="{BA07D8FC-0CEB-434F-B651-A2ABCA2924E5}" srcId="{2F18CA8F-5945-4C96-8A91-300B5FD31F5B}" destId="{6CB149DD-5ECD-4D3B-BA19-349E4C72653B}" srcOrd="0" destOrd="0" parTransId="{6584099A-7766-423B-A51C-1060A3C6B943}" sibTransId="{AA883864-5B6F-4825-B201-1F24BA464F58}"/>
    <dgm:cxn modelId="{26159BFE-DBAD-4580-ADA7-852D40C3AF9B}" type="presOf" srcId="{16707E96-F365-4F33-B35C-02C3ED6CDE66}" destId="{B6525432-6E1A-4D24-BD98-EF35221C97FF}" srcOrd="0" destOrd="0" presId="urn:microsoft.com/office/officeart/2008/layout/AlternatingHexagons"/>
    <dgm:cxn modelId="{52DF8004-F768-4F70-81BB-CF3E643720F1}" type="presParOf" srcId="{B6525432-6E1A-4D24-BD98-EF35221C97FF}" destId="{B9E6723B-6AFB-4677-8F45-2D4A98A767D7}" srcOrd="0" destOrd="0" presId="urn:microsoft.com/office/officeart/2008/layout/AlternatingHexagons"/>
    <dgm:cxn modelId="{B0FB8572-9A93-40B4-BEE1-FE6941CC38E5}" type="presParOf" srcId="{B9E6723B-6AFB-4677-8F45-2D4A98A767D7}" destId="{A7299AD7-7613-47A0-A1DC-A93795CCCC86}" srcOrd="0" destOrd="0" presId="urn:microsoft.com/office/officeart/2008/layout/AlternatingHexagons"/>
    <dgm:cxn modelId="{E1087610-FD53-4CEC-A758-A401FDDB6D40}" type="presParOf" srcId="{B9E6723B-6AFB-4677-8F45-2D4A98A767D7}" destId="{3861D61E-FC48-4D3D-9BAA-BF30B87D1215}" srcOrd="1" destOrd="0" presId="urn:microsoft.com/office/officeart/2008/layout/AlternatingHexagons"/>
    <dgm:cxn modelId="{301076F5-C435-4C92-A487-13CA72E2B66D}" type="presParOf" srcId="{B9E6723B-6AFB-4677-8F45-2D4A98A767D7}" destId="{93F54617-6841-4E0B-8289-91C2916444B9}" srcOrd="2" destOrd="0" presId="urn:microsoft.com/office/officeart/2008/layout/AlternatingHexagons"/>
    <dgm:cxn modelId="{BFFF483D-8C42-4117-B8EC-E3DE33823F9E}" type="presParOf" srcId="{B9E6723B-6AFB-4677-8F45-2D4A98A767D7}" destId="{5520FD6B-8696-43BD-A60D-7FA4E752229A}" srcOrd="3" destOrd="0" presId="urn:microsoft.com/office/officeart/2008/layout/AlternatingHexagons"/>
    <dgm:cxn modelId="{5BCA06AD-32D1-40A6-BEC4-E0ABE9995624}" type="presParOf" srcId="{B9E6723B-6AFB-4677-8F45-2D4A98A767D7}" destId="{045F5E7A-9E71-4EFA-9606-DEF0F23E7804}" srcOrd="4" destOrd="0" presId="urn:microsoft.com/office/officeart/2008/layout/AlternatingHexagons"/>
    <dgm:cxn modelId="{BE46F3FA-33CD-4ACB-B494-9BB72BAABC66}" type="presParOf" srcId="{B6525432-6E1A-4D24-BD98-EF35221C97FF}" destId="{6F16BE2F-FECB-433C-BBB2-86436C91BEA1}" srcOrd="1" destOrd="0" presId="urn:microsoft.com/office/officeart/2008/layout/AlternatingHexagons"/>
    <dgm:cxn modelId="{F5281304-BCCB-4C1F-A48B-CFA6456AE1DD}" type="presParOf" srcId="{B6525432-6E1A-4D24-BD98-EF35221C97FF}" destId="{601A0BB5-2D69-42B6-B9F5-87BACBA5E0BB}" srcOrd="2" destOrd="0" presId="urn:microsoft.com/office/officeart/2008/layout/AlternatingHexagons"/>
    <dgm:cxn modelId="{A6AE97DB-496C-4025-94E5-14F884F8DD03}" type="presParOf" srcId="{601A0BB5-2D69-42B6-B9F5-87BACBA5E0BB}" destId="{DF7C5FDE-2BBD-42BC-80F6-CB69DE810139}" srcOrd="0" destOrd="0" presId="urn:microsoft.com/office/officeart/2008/layout/AlternatingHexagons"/>
    <dgm:cxn modelId="{AEC63BD2-C29D-4D63-AA17-9FE4527A71AB}" type="presParOf" srcId="{601A0BB5-2D69-42B6-B9F5-87BACBA5E0BB}" destId="{681E69AD-920A-4ACF-9774-C66947AC8996}" srcOrd="1" destOrd="0" presId="urn:microsoft.com/office/officeart/2008/layout/AlternatingHexagons"/>
    <dgm:cxn modelId="{A003ACDC-3173-409F-8E41-3026FCDB50A4}" type="presParOf" srcId="{601A0BB5-2D69-42B6-B9F5-87BACBA5E0BB}" destId="{172CB747-917E-427D-94D3-D37555340F7F}" srcOrd="2" destOrd="0" presId="urn:microsoft.com/office/officeart/2008/layout/AlternatingHexagons"/>
    <dgm:cxn modelId="{CC09B6FE-945B-48E3-AE75-C63308268A57}" type="presParOf" srcId="{601A0BB5-2D69-42B6-B9F5-87BACBA5E0BB}" destId="{B85230C7-0C7F-466B-BC30-3F57161A0179}" srcOrd="3" destOrd="0" presId="urn:microsoft.com/office/officeart/2008/layout/AlternatingHexagons"/>
    <dgm:cxn modelId="{57C334C7-5533-4546-A4E1-78D2601C73AF}" type="presParOf" srcId="{601A0BB5-2D69-42B6-B9F5-87BACBA5E0BB}" destId="{9C0028B2-E376-4D29-9670-942C118E63D8}" srcOrd="4" destOrd="0" presId="urn:microsoft.com/office/officeart/2008/layout/AlternatingHexagons"/>
    <dgm:cxn modelId="{68F28F8F-FB47-4171-903D-92A9E014A386}" type="presParOf" srcId="{B6525432-6E1A-4D24-BD98-EF35221C97FF}" destId="{290E5A1A-7BB9-4776-AAD1-7E39BF9E5975}" srcOrd="3" destOrd="0" presId="urn:microsoft.com/office/officeart/2008/layout/AlternatingHexagons"/>
    <dgm:cxn modelId="{0A4E0EF9-42B0-404C-A3CA-2FB57A1C0BE1}" type="presParOf" srcId="{B6525432-6E1A-4D24-BD98-EF35221C97FF}" destId="{BA8ABCE0-C5A7-4EF8-A457-842A982C4A6C}" srcOrd="4" destOrd="0" presId="urn:microsoft.com/office/officeart/2008/layout/AlternatingHexagons"/>
    <dgm:cxn modelId="{A0F8EA9A-7359-4BC6-B7F9-BA87F12B765D}" type="presParOf" srcId="{BA8ABCE0-C5A7-4EF8-A457-842A982C4A6C}" destId="{8092B4E7-AC92-4099-97FD-96C8761EAB87}" srcOrd="0" destOrd="0" presId="urn:microsoft.com/office/officeart/2008/layout/AlternatingHexagons"/>
    <dgm:cxn modelId="{49E628C2-9A74-462E-AB9C-565427264D08}" type="presParOf" srcId="{BA8ABCE0-C5A7-4EF8-A457-842A982C4A6C}" destId="{A17B5B4B-CB2F-440D-B2D6-75BEF4F68E8E}" srcOrd="1" destOrd="0" presId="urn:microsoft.com/office/officeart/2008/layout/AlternatingHexagons"/>
    <dgm:cxn modelId="{D0D91843-D513-4DBA-AF0A-B69A0904101E}" type="presParOf" srcId="{BA8ABCE0-C5A7-4EF8-A457-842A982C4A6C}" destId="{627EC49D-97B6-4923-898B-BFD5AD34A35E}" srcOrd="2" destOrd="0" presId="urn:microsoft.com/office/officeart/2008/layout/AlternatingHexagons"/>
    <dgm:cxn modelId="{F71CBA5A-E9E8-432C-A4D5-C97BC6BBE09C}" type="presParOf" srcId="{BA8ABCE0-C5A7-4EF8-A457-842A982C4A6C}" destId="{C560D197-6CD8-4102-B78C-EF087C4F0FA4}" srcOrd="3" destOrd="0" presId="urn:microsoft.com/office/officeart/2008/layout/AlternatingHexagons"/>
    <dgm:cxn modelId="{CCCF65C9-DF50-476D-85AE-9AEBD0DA7CFC}" type="presParOf" srcId="{BA8ABCE0-C5A7-4EF8-A457-842A982C4A6C}" destId="{1BF1368E-B9E0-44C1-A607-D5247EF344E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0B0D2-92E8-4EEC-8FF7-440E844EE83A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E568562-9605-4B77-907E-75B56F419EC6}">
      <dgm:prSet phldrT="[Texte]" custT="1"/>
      <dgm:spPr/>
      <dgm:t>
        <a:bodyPr/>
        <a:lstStyle/>
        <a:p>
          <a:r>
            <a:rPr lang="en-US" sz="1400" b="1">
              <a:latin typeface="Arial"/>
            </a:rPr>
            <a:t>EO advocacy + Multi-level mapping </a:t>
          </a:r>
          <a:endParaRPr lang="fr-FR" sz="1400" dirty="0"/>
        </a:p>
      </dgm:t>
    </dgm:pt>
    <dgm:pt modelId="{B4A15BEE-09C3-421C-85B1-1F39F47B5CA0}" type="parTrans" cxnId="{F26883EE-169D-4156-9570-E0C48E132D4B}">
      <dgm:prSet/>
      <dgm:spPr/>
      <dgm:t>
        <a:bodyPr/>
        <a:lstStyle/>
        <a:p>
          <a:endParaRPr lang="fr-FR" sz="1400"/>
        </a:p>
      </dgm:t>
    </dgm:pt>
    <dgm:pt modelId="{D2D0DFA0-7902-499C-947E-1326DA7D9ED3}" type="sibTrans" cxnId="{F26883EE-169D-4156-9570-E0C48E132D4B}">
      <dgm:prSet/>
      <dgm:spPr/>
      <dgm:t>
        <a:bodyPr/>
        <a:lstStyle/>
        <a:p>
          <a:endParaRPr lang="fr-FR" sz="1400"/>
        </a:p>
      </dgm:t>
    </dgm:pt>
    <dgm:pt modelId="{8E9BC339-CED5-444D-9100-336C2BEBDF8C}">
      <dgm:prSet phldrT="[Texte]" custT="1"/>
      <dgm:spPr/>
      <dgm:t>
        <a:bodyPr/>
        <a:lstStyle/>
        <a:p>
          <a:r>
            <a:rPr lang="en-US" sz="1400" b="1" dirty="0">
              <a:latin typeface="Arial"/>
            </a:rPr>
            <a:t>Awareness raising</a:t>
          </a:r>
          <a:endParaRPr lang="fr-FR" sz="1400" dirty="0"/>
        </a:p>
      </dgm:t>
    </dgm:pt>
    <dgm:pt modelId="{A2CBF80F-A226-459B-AC90-EBF4456D0052}" type="parTrans" cxnId="{1D08A8F2-A82E-497D-A6F4-77B68B4B8106}">
      <dgm:prSet/>
      <dgm:spPr/>
      <dgm:t>
        <a:bodyPr/>
        <a:lstStyle/>
        <a:p>
          <a:endParaRPr lang="fr-FR" sz="1400"/>
        </a:p>
      </dgm:t>
    </dgm:pt>
    <dgm:pt modelId="{D5815941-FB87-46E3-BFD6-E112FCA82759}" type="sibTrans" cxnId="{1D08A8F2-A82E-497D-A6F4-77B68B4B8106}">
      <dgm:prSet/>
      <dgm:spPr/>
      <dgm:t>
        <a:bodyPr/>
        <a:lstStyle/>
        <a:p>
          <a:endParaRPr lang="fr-FR" sz="1400"/>
        </a:p>
      </dgm:t>
    </dgm:pt>
    <dgm:pt modelId="{5357EE62-5652-4271-869E-00E5D9DE397B}">
      <dgm:prSet phldrT="[Texte]" custT="1"/>
      <dgm:spPr/>
      <dgm:t>
        <a:bodyPr/>
        <a:lstStyle/>
        <a:p>
          <a:r>
            <a:rPr lang="en-US" sz="1400" b="1" dirty="0">
              <a:latin typeface="Arial"/>
              <a:sym typeface="Wingdings" panose="05000000000000000000" pitchFamily="2" charset="2"/>
            </a:rPr>
            <a:t>More confidence of champion users in data sharing</a:t>
          </a:r>
          <a:endParaRPr lang="fr-FR" sz="1400" dirty="0"/>
        </a:p>
      </dgm:t>
    </dgm:pt>
    <dgm:pt modelId="{5912B598-0FCD-4253-B25C-C4225BC0D3C2}" type="parTrans" cxnId="{6C22097A-D213-449B-B2D9-8F3D4CDFE613}">
      <dgm:prSet/>
      <dgm:spPr/>
      <dgm:t>
        <a:bodyPr/>
        <a:lstStyle/>
        <a:p>
          <a:endParaRPr lang="fr-FR" sz="1400"/>
        </a:p>
      </dgm:t>
    </dgm:pt>
    <dgm:pt modelId="{865A50E7-4536-4122-AD61-A9B087469EC4}" type="sibTrans" cxnId="{6C22097A-D213-449B-B2D9-8F3D4CDFE613}">
      <dgm:prSet/>
      <dgm:spPr/>
      <dgm:t>
        <a:bodyPr/>
        <a:lstStyle/>
        <a:p>
          <a:endParaRPr lang="fr-FR" sz="1400"/>
        </a:p>
      </dgm:t>
    </dgm:pt>
    <dgm:pt modelId="{C31B3680-4130-4007-880F-F1F2636F530A}">
      <dgm:prSet phldrT="[Texte]" custT="1"/>
      <dgm:spPr/>
      <dgm:t>
        <a:bodyPr/>
        <a:lstStyle/>
        <a:p>
          <a:r>
            <a:rPr lang="en-US" sz="1400" b="1" dirty="0">
              <a:latin typeface="Arial"/>
              <a:sym typeface="Wingdings" panose="05000000000000000000" pitchFamily="2" charset="2"/>
            </a:rPr>
            <a:t>More reliable products </a:t>
          </a:r>
          <a:r>
            <a:rPr lang="fr-FR" sz="1400" b="1" dirty="0" err="1">
              <a:latin typeface="Arial"/>
              <a:sym typeface="Wingdings" panose="05000000000000000000" pitchFamily="2" charset="2"/>
            </a:rPr>
            <a:t>highlighting</a:t>
          </a:r>
          <a:r>
            <a:rPr lang="fr-FR" sz="1400" b="1" dirty="0">
              <a:latin typeface="Arial"/>
              <a:sym typeface="Wingdings" panose="05000000000000000000" pitchFamily="2" charset="2"/>
            </a:rPr>
            <a:t> </a:t>
          </a:r>
          <a:r>
            <a:rPr lang="en-US" sz="1400" b="1" dirty="0">
              <a:latin typeface="Arial"/>
              <a:sym typeface="Wingdings" panose="05000000000000000000" pitchFamily="2" charset="2"/>
            </a:rPr>
            <a:t>the field reality</a:t>
          </a:r>
          <a:endParaRPr lang="fr-FR" sz="1400" dirty="0"/>
        </a:p>
      </dgm:t>
    </dgm:pt>
    <dgm:pt modelId="{623BF9B2-77BD-4821-A5C7-B2A471794F2D}" type="parTrans" cxnId="{67B99FCC-8291-48C1-9E91-3B5191C08F84}">
      <dgm:prSet/>
      <dgm:spPr/>
      <dgm:t>
        <a:bodyPr/>
        <a:lstStyle/>
        <a:p>
          <a:endParaRPr lang="fr-FR" sz="1400"/>
        </a:p>
      </dgm:t>
    </dgm:pt>
    <dgm:pt modelId="{3981F35D-586D-41CC-8662-F0F594D382AE}" type="sibTrans" cxnId="{67B99FCC-8291-48C1-9E91-3B5191C08F84}">
      <dgm:prSet/>
      <dgm:spPr/>
      <dgm:t>
        <a:bodyPr/>
        <a:lstStyle/>
        <a:p>
          <a:endParaRPr lang="fr-FR" sz="1400"/>
        </a:p>
      </dgm:t>
    </dgm:pt>
    <dgm:pt modelId="{D739C351-A66F-4578-8969-3E91B11C1A58}">
      <dgm:prSet phldrT="[Texte]" custT="1"/>
      <dgm:spPr/>
      <dgm:t>
        <a:bodyPr/>
        <a:lstStyle/>
        <a:p>
          <a:r>
            <a:rPr lang="en-US" sz="1400" b="1" dirty="0">
              <a:latin typeface="Arial"/>
              <a:sym typeface="Wingdings" panose="05000000000000000000" pitchFamily="2" charset="2"/>
            </a:rPr>
            <a:t>More implication and engagement of others sectors </a:t>
          </a:r>
          <a:endParaRPr lang="fr-FR" sz="1400" dirty="0"/>
        </a:p>
      </dgm:t>
    </dgm:pt>
    <dgm:pt modelId="{14D8EA13-17A0-47BE-8E59-23F1B82CD5E0}" type="parTrans" cxnId="{3DA29270-82B2-4F84-8A6F-BD07C410FB2A}">
      <dgm:prSet/>
      <dgm:spPr/>
      <dgm:t>
        <a:bodyPr/>
        <a:lstStyle/>
        <a:p>
          <a:endParaRPr lang="fr-FR" sz="1400"/>
        </a:p>
      </dgm:t>
    </dgm:pt>
    <dgm:pt modelId="{D8B443DD-7E76-4709-B1AB-9F953C0D8475}" type="sibTrans" cxnId="{3DA29270-82B2-4F84-8A6F-BD07C410FB2A}">
      <dgm:prSet/>
      <dgm:spPr/>
      <dgm:t>
        <a:bodyPr/>
        <a:lstStyle/>
        <a:p>
          <a:endParaRPr lang="fr-FR" sz="1400"/>
        </a:p>
      </dgm:t>
    </dgm:pt>
    <dgm:pt modelId="{05DC9071-E077-47C0-BEC0-6E0016EC4018}" type="pres">
      <dgm:prSet presAssocID="{0310B0D2-92E8-4EEC-8FF7-440E844EE83A}" presName="cycle" presStyleCnt="0">
        <dgm:presLayoutVars>
          <dgm:dir/>
          <dgm:resizeHandles val="exact"/>
        </dgm:presLayoutVars>
      </dgm:prSet>
      <dgm:spPr/>
    </dgm:pt>
    <dgm:pt modelId="{5DC10136-5AB6-401F-9B81-1FB5A572DE3C}" type="pres">
      <dgm:prSet presAssocID="{5E568562-9605-4B77-907E-75B56F419EC6}" presName="node" presStyleLbl="node1" presStyleIdx="0" presStyleCnt="5">
        <dgm:presLayoutVars>
          <dgm:bulletEnabled val="1"/>
        </dgm:presLayoutVars>
      </dgm:prSet>
      <dgm:spPr/>
    </dgm:pt>
    <dgm:pt modelId="{D46F6D6E-A1C5-4F6A-B1C6-459BF2E6A3AC}" type="pres">
      <dgm:prSet presAssocID="{5E568562-9605-4B77-907E-75B56F419EC6}" presName="spNode" presStyleCnt="0"/>
      <dgm:spPr/>
    </dgm:pt>
    <dgm:pt modelId="{FC00DB84-943F-4040-A4CE-C95C24DE8276}" type="pres">
      <dgm:prSet presAssocID="{D2D0DFA0-7902-499C-947E-1326DA7D9ED3}" presName="sibTrans" presStyleLbl="sibTrans1D1" presStyleIdx="0" presStyleCnt="5"/>
      <dgm:spPr/>
    </dgm:pt>
    <dgm:pt modelId="{6F77B063-95E2-4E83-BECA-05E7205F3F7B}" type="pres">
      <dgm:prSet presAssocID="{8E9BC339-CED5-444D-9100-336C2BEBDF8C}" presName="node" presStyleLbl="node1" presStyleIdx="1" presStyleCnt="5">
        <dgm:presLayoutVars>
          <dgm:bulletEnabled val="1"/>
        </dgm:presLayoutVars>
      </dgm:prSet>
      <dgm:spPr/>
    </dgm:pt>
    <dgm:pt modelId="{B0C279A8-D663-4731-9BD9-0272C6057B5F}" type="pres">
      <dgm:prSet presAssocID="{8E9BC339-CED5-444D-9100-336C2BEBDF8C}" presName="spNode" presStyleCnt="0"/>
      <dgm:spPr/>
    </dgm:pt>
    <dgm:pt modelId="{837F06F0-881B-4CBC-B7E2-3CC5E2DFA32C}" type="pres">
      <dgm:prSet presAssocID="{D5815941-FB87-46E3-BFD6-E112FCA82759}" presName="sibTrans" presStyleLbl="sibTrans1D1" presStyleIdx="1" presStyleCnt="5"/>
      <dgm:spPr/>
    </dgm:pt>
    <dgm:pt modelId="{F10CD74C-C91B-4B04-BB37-A6FC1D9A959E}" type="pres">
      <dgm:prSet presAssocID="{5357EE62-5652-4271-869E-00E5D9DE397B}" presName="node" presStyleLbl="node1" presStyleIdx="2" presStyleCnt="5" custScaleX="134326">
        <dgm:presLayoutVars>
          <dgm:bulletEnabled val="1"/>
        </dgm:presLayoutVars>
      </dgm:prSet>
      <dgm:spPr/>
    </dgm:pt>
    <dgm:pt modelId="{D5BA3199-AFB4-4864-834D-B065D4F95FCD}" type="pres">
      <dgm:prSet presAssocID="{5357EE62-5652-4271-869E-00E5D9DE397B}" presName="spNode" presStyleCnt="0"/>
      <dgm:spPr/>
    </dgm:pt>
    <dgm:pt modelId="{2085A46D-9E22-4804-801D-24AB4D375A10}" type="pres">
      <dgm:prSet presAssocID="{865A50E7-4536-4122-AD61-A9B087469EC4}" presName="sibTrans" presStyleLbl="sibTrans1D1" presStyleIdx="2" presStyleCnt="5"/>
      <dgm:spPr/>
    </dgm:pt>
    <dgm:pt modelId="{A0D6A61B-5044-4094-8B31-978052BF01A4}" type="pres">
      <dgm:prSet presAssocID="{C31B3680-4130-4007-880F-F1F2636F530A}" presName="node" presStyleLbl="node1" presStyleIdx="3" presStyleCnt="5" custScaleX="139371" custRadScaleRad="111684" custRadScaleInc="26887">
        <dgm:presLayoutVars>
          <dgm:bulletEnabled val="1"/>
        </dgm:presLayoutVars>
      </dgm:prSet>
      <dgm:spPr/>
    </dgm:pt>
    <dgm:pt modelId="{0EB1F750-4BA4-44A2-A634-6A782AAFA813}" type="pres">
      <dgm:prSet presAssocID="{C31B3680-4130-4007-880F-F1F2636F530A}" presName="spNode" presStyleCnt="0"/>
      <dgm:spPr/>
    </dgm:pt>
    <dgm:pt modelId="{9DFE73BC-0584-4FDD-97CE-BEA24BE74B1E}" type="pres">
      <dgm:prSet presAssocID="{3981F35D-586D-41CC-8662-F0F594D382AE}" presName="sibTrans" presStyleLbl="sibTrans1D1" presStyleIdx="3" presStyleCnt="5"/>
      <dgm:spPr/>
    </dgm:pt>
    <dgm:pt modelId="{0E1170A0-9EC3-4C8F-96B6-1A98EE88EDAE}" type="pres">
      <dgm:prSet presAssocID="{D739C351-A66F-4578-8969-3E91B11C1A58}" presName="node" presStyleLbl="node1" presStyleIdx="4" presStyleCnt="5" custScaleX="124257">
        <dgm:presLayoutVars>
          <dgm:bulletEnabled val="1"/>
        </dgm:presLayoutVars>
      </dgm:prSet>
      <dgm:spPr/>
    </dgm:pt>
    <dgm:pt modelId="{61344E2F-4AF7-4CF5-B560-E3EF62CF185C}" type="pres">
      <dgm:prSet presAssocID="{D739C351-A66F-4578-8969-3E91B11C1A58}" presName="spNode" presStyleCnt="0"/>
      <dgm:spPr/>
    </dgm:pt>
    <dgm:pt modelId="{6AABB90E-64A8-4423-9E0C-9F575E256E69}" type="pres">
      <dgm:prSet presAssocID="{D8B443DD-7E76-4709-B1AB-9F953C0D8475}" presName="sibTrans" presStyleLbl="sibTrans1D1" presStyleIdx="4" presStyleCnt="5"/>
      <dgm:spPr/>
    </dgm:pt>
  </dgm:ptLst>
  <dgm:cxnLst>
    <dgm:cxn modelId="{B9949611-ED1F-4F09-ACD9-D56D54577275}" type="presOf" srcId="{865A50E7-4536-4122-AD61-A9B087469EC4}" destId="{2085A46D-9E22-4804-801D-24AB4D375A10}" srcOrd="0" destOrd="0" presId="urn:microsoft.com/office/officeart/2005/8/layout/cycle5"/>
    <dgm:cxn modelId="{3DA29270-82B2-4F84-8A6F-BD07C410FB2A}" srcId="{0310B0D2-92E8-4EEC-8FF7-440E844EE83A}" destId="{D739C351-A66F-4578-8969-3E91B11C1A58}" srcOrd="4" destOrd="0" parTransId="{14D8EA13-17A0-47BE-8E59-23F1B82CD5E0}" sibTransId="{D8B443DD-7E76-4709-B1AB-9F953C0D8475}"/>
    <dgm:cxn modelId="{6C22097A-D213-449B-B2D9-8F3D4CDFE613}" srcId="{0310B0D2-92E8-4EEC-8FF7-440E844EE83A}" destId="{5357EE62-5652-4271-869E-00E5D9DE397B}" srcOrd="2" destOrd="0" parTransId="{5912B598-0FCD-4253-B25C-C4225BC0D3C2}" sibTransId="{865A50E7-4536-4122-AD61-A9B087469EC4}"/>
    <dgm:cxn modelId="{AAAE847B-4E49-4326-A451-0E2964A6550B}" type="presOf" srcId="{5357EE62-5652-4271-869E-00E5D9DE397B}" destId="{F10CD74C-C91B-4B04-BB37-A6FC1D9A959E}" srcOrd="0" destOrd="0" presId="urn:microsoft.com/office/officeart/2005/8/layout/cycle5"/>
    <dgm:cxn modelId="{6B4BD280-7844-4DF6-95D2-CA1A177DDBA3}" type="presOf" srcId="{D739C351-A66F-4578-8969-3E91B11C1A58}" destId="{0E1170A0-9EC3-4C8F-96B6-1A98EE88EDAE}" srcOrd="0" destOrd="0" presId="urn:microsoft.com/office/officeart/2005/8/layout/cycle5"/>
    <dgm:cxn modelId="{B65FDCA3-911D-401C-9616-4DEE4530F508}" type="presOf" srcId="{D5815941-FB87-46E3-BFD6-E112FCA82759}" destId="{837F06F0-881B-4CBC-B7E2-3CC5E2DFA32C}" srcOrd="0" destOrd="0" presId="urn:microsoft.com/office/officeart/2005/8/layout/cycle5"/>
    <dgm:cxn modelId="{0D3B7DB4-836B-4BBA-8531-1793843FC694}" type="presOf" srcId="{D2D0DFA0-7902-499C-947E-1326DA7D9ED3}" destId="{FC00DB84-943F-4040-A4CE-C95C24DE8276}" srcOrd="0" destOrd="0" presId="urn:microsoft.com/office/officeart/2005/8/layout/cycle5"/>
    <dgm:cxn modelId="{943DE2C8-E575-4CFA-8055-81E75AB81D88}" type="presOf" srcId="{0310B0D2-92E8-4EEC-8FF7-440E844EE83A}" destId="{05DC9071-E077-47C0-BEC0-6E0016EC4018}" srcOrd="0" destOrd="0" presId="urn:microsoft.com/office/officeart/2005/8/layout/cycle5"/>
    <dgm:cxn modelId="{67B99FCC-8291-48C1-9E91-3B5191C08F84}" srcId="{0310B0D2-92E8-4EEC-8FF7-440E844EE83A}" destId="{C31B3680-4130-4007-880F-F1F2636F530A}" srcOrd="3" destOrd="0" parTransId="{623BF9B2-77BD-4821-A5C7-B2A471794F2D}" sibTransId="{3981F35D-586D-41CC-8662-F0F594D382AE}"/>
    <dgm:cxn modelId="{0E3AE9CD-68EA-4FAF-9250-5A4B84AAD4BB}" type="presOf" srcId="{8E9BC339-CED5-444D-9100-336C2BEBDF8C}" destId="{6F77B063-95E2-4E83-BECA-05E7205F3F7B}" srcOrd="0" destOrd="0" presId="urn:microsoft.com/office/officeart/2005/8/layout/cycle5"/>
    <dgm:cxn modelId="{88B8E7CF-EAA2-46EF-9003-FC33CB8D1BE9}" type="presOf" srcId="{D8B443DD-7E76-4709-B1AB-9F953C0D8475}" destId="{6AABB90E-64A8-4423-9E0C-9F575E256E69}" srcOrd="0" destOrd="0" presId="urn:microsoft.com/office/officeart/2005/8/layout/cycle5"/>
    <dgm:cxn modelId="{7A1546D5-5AF0-4B0A-8B51-E8194A5949D5}" type="presOf" srcId="{3981F35D-586D-41CC-8662-F0F594D382AE}" destId="{9DFE73BC-0584-4FDD-97CE-BEA24BE74B1E}" srcOrd="0" destOrd="0" presId="urn:microsoft.com/office/officeart/2005/8/layout/cycle5"/>
    <dgm:cxn modelId="{F7292EE4-377F-47E0-9250-C933D46C926A}" type="presOf" srcId="{5E568562-9605-4B77-907E-75B56F419EC6}" destId="{5DC10136-5AB6-401F-9B81-1FB5A572DE3C}" srcOrd="0" destOrd="0" presId="urn:microsoft.com/office/officeart/2005/8/layout/cycle5"/>
    <dgm:cxn modelId="{F26883EE-169D-4156-9570-E0C48E132D4B}" srcId="{0310B0D2-92E8-4EEC-8FF7-440E844EE83A}" destId="{5E568562-9605-4B77-907E-75B56F419EC6}" srcOrd="0" destOrd="0" parTransId="{B4A15BEE-09C3-421C-85B1-1F39F47B5CA0}" sibTransId="{D2D0DFA0-7902-499C-947E-1326DA7D9ED3}"/>
    <dgm:cxn modelId="{67F0A2EE-55E1-470C-B0AB-13DF5AEA04C6}" type="presOf" srcId="{C31B3680-4130-4007-880F-F1F2636F530A}" destId="{A0D6A61B-5044-4094-8B31-978052BF01A4}" srcOrd="0" destOrd="0" presId="urn:microsoft.com/office/officeart/2005/8/layout/cycle5"/>
    <dgm:cxn modelId="{1D08A8F2-A82E-497D-A6F4-77B68B4B8106}" srcId="{0310B0D2-92E8-4EEC-8FF7-440E844EE83A}" destId="{8E9BC339-CED5-444D-9100-336C2BEBDF8C}" srcOrd="1" destOrd="0" parTransId="{A2CBF80F-A226-459B-AC90-EBF4456D0052}" sibTransId="{D5815941-FB87-46E3-BFD6-E112FCA82759}"/>
    <dgm:cxn modelId="{3AD07880-5289-48B7-902F-4C9E4EED68B5}" type="presParOf" srcId="{05DC9071-E077-47C0-BEC0-6E0016EC4018}" destId="{5DC10136-5AB6-401F-9B81-1FB5A572DE3C}" srcOrd="0" destOrd="0" presId="urn:microsoft.com/office/officeart/2005/8/layout/cycle5"/>
    <dgm:cxn modelId="{D8B3A650-F887-41B6-970A-07218D97D8C2}" type="presParOf" srcId="{05DC9071-E077-47C0-BEC0-6E0016EC4018}" destId="{D46F6D6E-A1C5-4F6A-B1C6-459BF2E6A3AC}" srcOrd="1" destOrd="0" presId="urn:microsoft.com/office/officeart/2005/8/layout/cycle5"/>
    <dgm:cxn modelId="{0D505B66-6168-411D-AAB7-5545BF7BF529}" type="presParOf" srcId="{05DC9071-E077-47C0-BEC0-6E0016EC4018}" destId="{FC00DB84-943F-4040-A4CE-C95C24DE8276}" srcOrd="2" destOrd="0" presId="urn:microsoft.com/office/officeart/2005/8/layout/cycle5"/>
    <dgm:cxn modelId="{52EB2D2A-E7A2-4E94-A09F-6F443C992FF5}" type="presParOf" srcId="{05DC9071-E077-47C0-BEC0-6E0016EC4018}" destId="{6F77B063-95E2-4E83-BECA-05E7205F3F7B}" srcOrd="3" destOrd="0" presId="urn:microsoft.com/office/officeart/2005/8/layout/cycle5"/>
    <dgm:cxn modelId="{20BA5F56-2BAA-41C6-82AB-0ED86F1A1FFA}" type="presParOf" srcId="{05DC9071-E077-47C0-BEC0-6E0016EC4018}" destId="{B0C279A8-D663-4731-9BD9-0272C6057B5F}" srcOrd="4" destOrd="0" presId="urn:microsoft.com/office/officeart/2005/8/layout/cycle5"/>
    <dgm:cxn modelId="{43E8EE7F-E5F6-488D-9C7D-CB3FCF6A67FC}" type="presParOf" srcId="{05DC9071-E077-47C0-BEC0-6E0016EC4018}" destId="{837F06F0-881B-4CBC-B7E2-3CC5E2DFA32C}" srcOrd="5" destOrd="0" presId="urn:microsoft.com/office/officeart/2005/8/layout/cycle5"/>
    <dgm:cxn modelId="{3C0E6D9E-2B74-4A96-B58A-C0E906282699}" type="presParOf" srcId="{05DC9071-E077-47C0-BEC0-6E0016EC4018}" destId="{F10CD74C-C91B-4B04-BB37-A6FC1D9A959E}" srcOrd="6" destOrd="0" presId="urn:microsoft.com/office/officeart/2005/8/layout/cycle5"/>
    <dgm:cxn modelId="{F6EA0F0D-3DBD-460B-ACBA-576B25CE256F}" type="presParOf" srcId="{05DC9071-E077-47C0-BEC0-6E0016EC4018}" destId="{D5BA3199-AFB4-4864-834D-B065D4F95FCD}" srcOrd="7" destOrd="0" presId="urn:microsoft.com/office/officeart/2005/8/layout/cycle5"/>
    <dgm:cxn modelId="{045A918D-97A3-439D-A83F-95AF1A21B232}" type="presParOf" srcId="{05DC9071-E077-47C0-BEC0-6E0016EC4018}" destId="{2085A46D-9E22-4804-801D-24AB4D375A10}" srcOrd="8" destOrd="0" presId="urn:microsoft.com/office/officeart/2005/8/layout/cycle5"/>
    <dgm:cxn modelId="{1096ECF1-90E8-4A71-B9D4-88F3B9CE9C00}" type="presParOf" srcId="{05DC9071-E077-47C0-BEC0-6E0016EC4018}" destId="{A0D6A61B-5044-4094-8B31-978052BF01A4}" srcOrd="9" destOrd="0" presId="urn:microsoft.com/office/officeart/2005/8/layout/cycle5"/>
    <dgm:cxn modelId="{0BA6163F-314E-499E-AF97-DAE8A824DE14}" type="presParOf" srcId="{05DC9071-E077-47C0-BEC0-6E0016EC4018}" destId="{0EB1F750-4BA4-44A2-A634-6A782AAFA813}" srcOrd="10" destOrd="0" presId="urn:microsoft.com/office/officeart/2005/8/layout/cycle5"/>
    <dgm:cxn modelId="{D3081993-2B86-4F89-BFC3-2E08E3926F47}" type="presParOf" srcId="{05DC9071-E077-47C0-BEC0-6E0016EC4018}" destId="{9DFE73BC-0584-4FDD-97CE-BEA24BE74B1E}" srcOrd="11" destOrd="0" presId="urn:microsoft.com/office/officeart/2005/8/layout/cycle5"/>
    <dgm:cxn modelId="{ED29D890-0313-4FB1-A38F-3AB9A8D0DAE2}" type="presParOf" srcId="{05DC9071-E077-47C0-BEC0-6E0016EC4018}" destId="{0E1170A0-9EC3-4C8F-96B6-1A98EE88EDAE}" srcOrd="12" destOrd="0" presId="urn:microsoft.com/office/officeart/2005/8/layout/cycle5"/>
    <dgm:cxn modelId="{7B9CC42D-1143-4B0A-B3B7-475EC7463D6B}" type="presParOf" srcId="{05DC9071-E077-47C0-BEC0-6E0016EC4018}" destId="{61344E2F-4AF7-4CF5-B560-E3EF62CF185C}" srcOrd="13" destOrd="0" presId="urn:microsoft.com/office/officeart/2005/8/layout/cycle5"/>
    <dgm:cxn modelId="{60CB776D-7437-485C-B634-A0995DE42C40}" type="presParOf" srcId="{05DC9071-E077-47C0-BEC0-6E0016EC4018}" destId="{6AABB90E-64A8-4423-9E0C-9F575E256E6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DF32-A597-4271-8315-AA6FC6D9507B}">
      <dsp:nvSpPr>
        <dsp:cNvPr id="0" name=""/>
        <dsp:cNvSpPr/>
      </dsp:nvSpPr>
      <dsp:spPr>
        <a:xfrm>
          <a:off x="2561523" y="642379"/>
          <a:ext cx="4293094" cy="4293094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4F5F2-6557-4230-B171-DAE61EB200C9}">
      <dsp:nvSpPr>
        <dsp:cNvPr id="0" name=""/>
        <dsp:cNvSpPr/>
      </dsp:nvSpPr>
      <dsp:spPr>
        <a:xfrm>
          <a:off x="2561523" y="642379"/>
          <a:ext cx="4293094" cy="4293094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393B3-3C3B-4732-9038-E0E31946EC0D}">
      <dsp:nvSpPr>
        <dsp:cNvPr id="0" name=""/>
        <dsp:cNvSpPr/>
      </dsp:nvSpPr>
      <dsp:spPr>
        <a:xfrm>
          <a:off x="2561898" y="642651"/>
          <a:ext cx="4293094" cy="4293094"/>
        </a:xfrm>
        <a:prstGeom prst="blockArc">
          <a:avLst>
            <a:gd name="adj1" fmla="val 3240234"/>
            <a:gd name="adj2" fmla="val 7560759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0849E-AB57-439D-9EE7-32EAE6CD4710}">
      <dsp:nvSpPr>
        <dsp:cNvPr id="0" name=""/>
        <dsp:cNvSpPr/>
      </dsp:nvSpPr>
      <dsp:spPr>
        <a:xfrm>
          <a:off x="2548932" y="652146"/>
          <a:ext cx="4293094" cy="4293094"/>
        </a:xfrm>
        <a:prstGeom prst="blockArc">
          <a:avLst>
            <a:gd name="adj1" fmla="val 20503143"/>
            <a:gd name="adj2" fmla="val 3213886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D5083-4D29-47FC-8869-BF83AD544F59}">
      <dsp:nvSpPr>
        <dsp:cNvPr id="0" name=""/>
        <dsp:cNvSpPr/>
      </dsp:nvSpPr>
      <dsp:spPr>
        <a:xfrm>
          <a:off x="2545713" y="642320"/>
          <a:ext cx="4293094" cy="4293094"/>
        </a:xfrm>
        <a:prstGeom prst="blockArc">
          <a:avLst>
            <a:gd name="adj1" fmla="val 16225923"/>
            <a:gd name="adj2" fmla="val 20520097"/>
            <a:gd name="adj3" fmla="val 4642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FC47-9D27-4E9D-BC43-B1A290B8F2B7}">
      <dsp:nvSpPr>
        <dsp:cNvPr id="0" name=""/>
        <dsp:cNvSpPr/>
      </dsp:nvSpPr>
      <dsp:spPr>
        <a:xfrm>
          <a:off x="3719559" y="1800416"/>
          <a:ext cx="1977022" cy="197702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MISLAND</a:t>
          </a:r>
        </a:p>
      </dsp:txBody>
      <dsp:txXfrm>
        <a:off x="4009087" y="2089944"/>
        <a:ext cx="1397966" cy="1397966"/>
      </dsp:txXfrm>
    </dsp:sp>
    <dsp:sp modelId="{3B6A984C-D0DF-414C-8C00-1177BFE0D7E0}">
      <dsp:nvSpPr>
        <dsp:cNvPr id="0" name=""/>
        <dsp:cNvSpPr/>
      </dsp:nvSpPr>
      <dsp:spPr>
        <a:xfrm>
          <a:off x="4016113" y="243"/>
          <a:ext cx="1383915" cy="138391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Visualization</a:t>
          </a:r>
          <a:endParaRPr lang="en-US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18783" y="202913"/>
        <a:ext cx="978575" cy="978575"/>
      </dsp:txXfrm>
    </dsp:sp>
    <dsp:sp modelId="{9B39B97E-E86A-41E4-96F1-CF437E9C5715}">
      <dsp:nvSpPr>
        <dsp:cNvPr id="0" name=""/>
        <dsp:cNvSpPr/>
      </dsp:nvSpPr>
      <dsp:spPr>
        <a:xfrm>
          <a:off x="5994426" y="1449042"/>
          <a:ext cx="1383915" cy="1383915"/>
        </a:xfrm>
        <a:prstGeom prst="ellipse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Mapographics</a:t>
          </a:r>
          <a:endParaRPr lang="en-US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197096" y="1651712"/>
        <a:ext cx="978575" cy="978575"/>
      </dsp:txXfrm>
    </dsp:sp>
    <dsp:sp modelId="{15926A5F-B0F7-440E-AE87-3D422E63F956}">
      <dsp:nvSpPr>
        <dsp:cNvPr id="0" name=""/>
        <dsp:cNvSpPr/>
      </dsp:nvSpPr>
      <dsp:spPr>
        <a:xfrm>
          <a:off x="5248796" y="3793612"/>
          <a:ext cx="1383915" cy="13839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Mobile apps</a:t>
          </a:r>
        </a:p>
      </dsp:txBody>
      <dsp:txXfrm>
        <a:off x="5451466" y="3996282"/>
        <a:ext cx="978575" cy="978575"/>
      </dsp:txXfrm>
    </dsp:sp>
    <dsp:sp modelId="{BB67C455-FE89-427B-B8A6-E5E4339FB2B9}">
      <dsp:nvSpPr>
        <dsp:cNvPr id="0" name=""/>
        <dsp:cNvSpPr/>
      </dsp:nvSpPr>
      <dsp:spPr>
        <a:xfrm>
          <a:off x="2783688" y="3793256"/>
          <a:ext cx="1383915" cy="1383915"/>
        </a:xfrm>
        <a:prstGeom prst="ellipse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GEOSERVICES</a:t>
          </a:r>
        </a:p>
      </dsp:txBody>
      <dsp:txXfrm>
        <a:off x="2986358" y="3995926"/>
        <a:ext cx="978575" cy="978575"/>
      </dsp:txXfrm>
    </dsp:sp>
    <dsp:sp modelId="{2123B7A0-F224-4088-BB59-2AC3A54C2046}">
      <dsp:nvSpPr>
        <dsp:cNvPr id="0" name=""/>
        <dsp:cNvSpPr/>
      </dsp:nvSpPr>
      <dsp:spPr>
        <a:xfrm>
          <a:off x="2022008" y="1449045"/>
          <a:ext cx="1383915" cy="1383915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QGIS plugin</a:t>
          </a:r>
        </a:p>
      </dsp:txBody>
      <dsp:txXfrm>
        <a:off x="2224678" y="1651715"/>
        <a:ext cx="978575" cy="978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3234-584F-46D5-96CA-8E8A1A316327}">
      <dsp:nvSpPr>
        <dsp:cNvPr id="0" name=""/>
        <dsp:cNvSpPr/>
      </dsp:nvSpPr>
      <dsp:spPr>
        <a:xfrm>
          <a:off x="1647" y="1308439"/>
          <a:ext cx="2102907" cy="173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Different landscapes with different specificities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Different indicators, approaches/models</a:t>
          </a:r>
        </a:p>
      </dsp:txBody>
      <dsp:txXfrm>
        <a:off x="41562" y="1348354"/>
        <a:ext cx="2023077" cy="1282958"/>
      </dsp:txXfrm>
    </dsp:sp>
    <dsp:sp modelId="{65881613-4D6A-428B-B344-DB9AE2C3C32A}">
      <dsp:nvSpPr>
        <dsp:cNvPr id="0" name=""/>
        <dsp:cNvSpPr/>
      </dsp:nvSpPr>
      <dsp:spPr>
        <a:xfrm>
          <a:off x="1157779" y="1629419"/>
          <a:ext cx="2455195" cy="2455195"/>
        </a:xfrm>
        <a:prstGeom prst="leftCircularArrow">
          <a:avLst>
            <a:gd name="adj1" fmla="val 3705"/>
            <a:gd name="adj2" fmla="val 461927"/>
            <a:gd name="adj3" fmla="val 2237438"/>
            <a:gd name="adj4" fmla="val 9024489"/>
            <a:gd name="adj5" fmla="val 43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A4477-A6EB-4938-ABCB-6C4C390FFCB8}">
      <dsp:nvSpPr>
        <dsp:cNvPr id="0" name=""/>
        <dsp:cNvSpPr/>
      </dsp:nvSpPr>
      <dsp:spPr>
        <a:xfrm>
          <a:off x="468960" y="2671228"/>
          <a:ext cx="1869250" cy="74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Complexity of the phenomenon</a:t>
          </a:r>
        </a:p>
      </dsp:txBody>
      <dsp:txXfrm>
        <a:off x="490732" y="2693000"/>
        <a:ext cx="1825706" cy="699795"/>
      </dsp:txXfrm>
    </dsp:sp>
    <dsp:sp modelId="{59AF3734-EE26-47B2-A904-2D8B383C6532}">
      <dsp:nvSpPr>
        <dsp:cNvPr id="0" name=""/>
        <dsp:cNvSpPr/>
      </dsp:nvSpPr>
      <dsp:spPr>
        <a:xfrm>
          <a:off x="2771344" y="1308439"/>
          <a:ext cx="2102907" cy="173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Common understanding of the 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Best practices sharing</a:t>
          </a:r>
        </a:p>
      </dsp:txBody>
      <dsp:txXfrm>
        <a:off x="2811259" y="1720024"/>
        <a:ext cx="2023077" cy="1282958"/>
      </dsp:txXfrm>
    </dsp:sp>
    <dsp:sp modelId="{012606C7-8E2E-42AF-AAFE-14CC3F0D8063}">
      <dsp:nvSpPr>
        <dsp:cNvPr id="0" name=""/>
        <dsp:cNvSpPr/>
      </dsp:nvSpPr>
      <dsp:spPr>
        <a:xfrm>
          <a:off x="3909951" y="198715"/>
          <a:ext cx="2723900" cy="2723900"/>
        </a:xfrm>
        <a:prstGeom prst="circularArrow">
          <a:avLst>
            <a:gd name="adj1" fmla="val 3339"/>
            <a:gd name="adj2" fmla="val 412743"/>
            <a:gd name="adj3" fmla="val 19411746"/>
            <a:gd name="adj4" fmla="val 12575511"/>
            <a:gd name="adj5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45D81-0583-4AFF-9703-DDF930632CDB}">
      <dsp:nvSpPr>
        <dsp:cNvPr id="0" name=""/>
        <dsp:cNvSpPr/>
      </dsp:nvSpPr>
      <dsp:spPr>
        <a:xfrm>
          <a:off x="3238657" y="936769"/>
          <a:ext cx="1869250" cy="74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Raising awareness</a:t>
          </a:r>
        </a:p>
      </dsp:txBody>
      <dsp:txXfrm>
        <a:off x="3260429" y="958541"/>
        <a:ext cx="1825706" cy="699795"/>
      </dsp:txXfrm>
    </dsp:sp>
    <dsp:sp modelId="{2D2962B1-E785-4993-858E-49914624018C}">
      <dsp:nvSpPr>
        <dsp:cNvPr id="0" name=""/>
        <dsp:cNvSpPr/>
      </dsp:nvSpPr>
      <dsp:spPr>
        <a:xfrm>
          <a:off x="5541041" y="1308439"/>
          <a:ext cx="2102907" cy="173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Collaborative framework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Academia / private sectors</a:t>
          </a:r>
        </a:p>
      </dsp:txBody>
      <dsp:txXfrm>
        <a:off x="5580956" y="1348354"/>
        <a:ext cx="2023077" cy="1282958"/>
      </dsp:txXfrm>
    </dsp:sp>
    <dsp:sp modelId="{84943D04-5E13-4E7D-AF18-DA693E92402C}">
      <dsp:nvSpPr>
        <dsp:cNvPr id="0" name=""/>
        <dsp:cNvSpPr/>
      </dsp:nvSpPr>
      <dsp:spPr>
        <a:xfrm>
          <a:off x="6697173" y="1629419"/>
          <a:ext cx="2455195" cy="2455195"/>
        </a:xfrm>
        <a:prstGeom prst="leftCircularArrow">
          <a:avLst>
            <a:gd name="adj1" fmla="val 3705"/>
            <a:gd name="adj2" fmla="val 461927"/>
            <a:gd name="adj3" fmla="val 2237438"/>
            <a:gd name="adj4" fmla="val 9024489"/>
            <a:gd name="adj5" fmla="val 43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830AB-BCD8-4A6C-8066-993AD29C2083}">
      <dsp:nvSpPr>
        <dsp:cNvPr id="0" name=""/>
        <dsp:cNvSpPr/>
      </dsp:nvSpPr>
      <dsp:spPr>
        <a:xfrm>
          <a:off x="6008354" y="2671228"/>
          <a:ext cx="1869250" cy="74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Action </a:t>
          </a:r>
        </a:p>
      </dsp:txBody>
      <dsp:txXfrm>
        <a:off x="6030126" y="2693000"/>
        <a:ext cx="1825706" cy="699795"/>
      </dsp:txXfrm>
    </dsp:sp>
    <dsp:sp modelId="{FB4744EA-C1BA-4A5A-A779-766427EA41D8}">
      <dsp:nvSpPr>
        <dsp:cNvPr id="0" name=""/>
        <dsp:cNvSpPr/>
      </dsp:nvSpPr>
      <dsp:spPr>
        <a:xfrm>
          <a:off x="8310738" y="1308439"/>
          <a:ext cx="2102907" cy="173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Action plan &amp; operational roadmap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Capacity development</a:t>
          </a:r>
        </a:p>
      </dsp:txBody>
      <dsp:txXfrm>
        <a:off x="8350653" y="1720024"/>
        <a:ext cx="2023077" cy="1282958"/>
      </dsp:txXfrm>
    </dsp:sp>
    <dsp:sp modelId="{6313F671-D01B-4175-82A2-109E4ED10687}">
      <dsp:nvSpPr>
        <dsp:cNvPr id="0" name=""/>
        <dsp:cNvSpPr/>
      </dsp:nvSpPr>
      <dsp:spPr>
        <a:xfrm>
          <a:off x="8778051" y="936769"/>
          <a:ext cx="1869250" cy="74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What’s next</a:t>
          </a:r>
        </a:p>
      </dsp:txBody>
      <dsp:txXfrm>
        <a:off x="8799823" y="958541"/>
        <a:ext cx="1825706" cy="699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EDEA0-0221-4E4E-9421-742ED14BC421}">
      <dsp:nvSpPr>
        <dsp:cNvPr id="0" name=""/>
        <dsp:cNvSpPr/>
      </dsp:nvSpPr>
      <dsp:spPr>
        <a:xfrm>
          <a:off x="0" y="0"/>
          <a:ext cx="6524538" cy="1396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Share African and international experiences for capitalization</a:t>
          </a:r>
        </a:p>
      </dsp:txBody>
      <dsp:txXfrm>
        <a:off x="40910" y="40910"/>
        <a:ext cx="5017303" cy="1314961"/>
      </dsp:txXfrm>
    </dsp:sp>
    <dsp:sp modelId="{18B798A9-6E0F-42B5-BBFA-14A4ACC53A0A}">
      <dsp:nvSpPr>
        <dsp:cNvPr id="0" name=""/>
        <dsp:cNvSpPr/>
      </dsp:nvSpPr>
      <dsp:spPr>
        <a:xfrm>
          <a:off x="575694" y="1629578"/>
          <a:ext cx="6524538" cy="1396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A common understanding of African-wide land degradation monitoring service </a:t>
          </a:r>
        </a:p>
      </dsp:txBody>
      <dsp:txXfrm>
        <a:off x="616604" y="1670488"/>
        <a:ext cx="4959116" cy="1314961"/>
      </dsp:txXfrm>
    </dsp:sp>
    <dsp:sp modelId="{F2A7BB6F-4645-46A2-8AFF-0205D528CA38}">
      <dsp:nvSpPr>
        <dsp:cNvPr id="0" name=""/>
        <dsp:cNvSpPr/>
      </dsp:nvSpPr>
      <dsp:spPr>
        <a:xfrm>
          <a:off x="1151389" y="3259157"/>
          <a:ext cx="6524538" cy="1396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1" kern="1200" dirty="0">
              <a:solidFill>
                <a:srgbClr val="FFFF00"/>
              </a:solidFill>
            </a:rPr>
            <a:t>* Awareness Committee </a:t>
          </a:r>
          <a:r>
            <a:rPr lang="en-AU" sz="1900" kern="1200" dirty="0"/>
            <a:t>and </a:t>
          </a:r>
          <a:r>
            <a:rPr lang="en-AU" sz="1900" b="1" kern="1200" dirty="0">
              <a:solidFill>
                <a:srgbClr val="FFFF00"/>
              </a:solidFill>
            </a:rPr>
            <a:t>Committee of Champion-Leader </a:t>
          </a:r>
          <a:r>
            <a:rPr lang="en-AU" sz="1900" kern="1200" dirty="0"/>
            <a:t>and “JOINT IMPLEMENTATION TEAM”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* Operational roadmap</a:t>
          </a:r>
          <a:r>
            <a:rPr lang="en-AU" sz="1900" b="1" kern="1200" dirty="0">
              <a:solidFill>
                <a:srgbClr val="FFFF00"/>
              </a:solidFill>
            </a:rPr>
            <a:t> </a:t>
          </a:r>
        </a:p>
      </dsp:txBody>
      <dsp:txXfrm>
        <a:off x="1192299" y="3300067"/>
        <a:ext cx="4959116" cy="1314961"/>
      </dsp:txXfrm>
    </dsp:sp>
    <dsp:sp modelId="{1FC667EE-1994-4357-904D-F3DA3D5966E9}">
      <dsp:nvSpPr>
        <dsp:cNvPr id="0" name=""/>
        <dsp:cNvSpPr/>
      </dsp:nvSpPr>
      <dsp:spPr>
        <a:xfrm>
          <a:off x="5616630" y="1059226"/>
          <a:ext cx="907908" cy="907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5820909" y="1059226"/>
        <a:ext cx="499350" cy="683201"/>
      </dsp:txXfrm>
    </dsp:sp>
    <dsp:sp modelId="{A03EA1DD-11B7-453A-A477-B7DA38690953}">
      <dsp:nvSpPr>
        <dsp:cNvPr id="0" name=""/>
        <dsp:cNvSpPr/>
      </dsp:nvSpPr>
      <dsp:spPr>
        <a:xfrm>
          <a:off x="6192325" y="2679492"/>
          <a:ext cx="907908" cy="907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6396604" y="2679492"/>
        <a:ext cx="499350" cy="683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99AD7-7613-47A0-A1DC-A93795CCCC86}">
      <dsp:nvSpPr>
        <dsp:cNvPr id="0" name=""/>
        <dsp:cNvSpPr/>
      </dsp:nvSpPr>
      <dsp:spPr>
        <a:xfrm rot="5400000">
          <a:off x="3322094" y="120192"/>
          <a:ext cx="1837779" cy="15988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Work in synergy with  c</a:t>
          </a:r>
          <a:r>
            <a:rPr lang="fr-FR" sz="1300" b="0" kern="1200" dirty="0" err="1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onsortia</a:t>
          </a:r>
          <a:endParaRPr lang="en-US" sz="13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3690707" y="287123"/>
        <a:ext cx="1100553" cy="1265005"/>
      </dsp:txXfrm>
    </dsp:sp>
    <dsp:sp modelId="{3861D61E-FC48-4D3D-9BAA-BF30B87D1215}">
      <dsp:nvSpPr>
        <dsp:cNvPr id="0" name=""/>
        <dsp:cNvSpPr/>
      </dsp:nvSpPr>
      <dsp:spPr>
        <a:xfrm>
          <a:off x="5088934" y="368292"/>
          <a:ext cx="2050961" cy="110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Connect MISLAND-Africa to local Data-centers (cloud computing technology) </a:t>
          </a:r>
        </a:p>
      </dsp:txBody>
      <dsp:txXfrm>
        <a:off x="5088934" y="368292"/>
        <a:ext cx="2050961" cy="1102667"/>
      </dsp:txXfrm>
    </dsp:sp>
    <dsp:sp modelId="{045F5E7A-9E71-4EFA-9606-DEF0F23E7804}">
      <dsp:nvSpPr>
        <dsp:cNvPr id="0" name=""/>
        <dsp:cNvSpPr/>
      </dsp:nvSpPr>
      <dsp:spPr>
        <a:xfrm rot="5400000">
          <a:off x="1595316" y="120192"/>
          <a:ext cx="1837779" cy="15988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Ensure the scaling up of the land degradation monitoring services </a:t>
          </a:r>
          <a:endParaRPr lang="en-US" sz="13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1963929" y="287123"/>
        <a:ext cx="1100553" cy="1265005"/>
      </dsp:txXfrm>
    </dsp:sp>
    <dsp:sp modelId="{DF7C5FDE-2BBD-42BC-80F6-CB69DE810139}">
      <dsp:nvSpPr>
        <dsp:cNvPr id="0" name=""/>
        <dsp:cNvSpPr/>
      </dsp:nvSpPr>
      <dsp:spPr>
        <a:xfrm rot="5400000">
          <a:off x="2455397" y="1617447"/>
          <a:ext cx="1837779" cy="17241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Propose to the various institutions to share their achievements in the monitoring of LD </a:t>
          </a:r>
        </a:p>
      </dsp:txBody>
      <dsp:txXfrm rot="-5400000">
        <a:off x="2790681" y="1857472"/>
        <a:ext cx="1167211" cy="1244121"/>
      </dsp:txXfrm>
    </dsp:sp>
    <dsp:sp modelId="{681E69AD-920A-4ACF-9774-C66947AC8996}">
      <dsp:nvSpPr>
        <dsp:cNvPr id="0" name=""/>
        <dsp:cNvSpPr/>
      </dsp:nvSpPr>
      <dsp:spPr>
        <a:xfrm>
          <a:off x="355104" y="1989640"/>
          <a:ext cx="1984801" cy="110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Develop a joint communication strategy and its action plan</a:t>
          </a:r>
          <a:r>
            <a:rPr lang="en-US" sz="11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1100" kern="1200" dirty="0"/>
        </a:p>
      </dsp:txBody>
      <dsp:txXfrm>
        <a:off x="355104" y="1989640"/>
        <a:ext cx="1984801" cy="1102667"/>
      </dsp:txXfrm>
    </dsp:sp>
    <dsp:sp modelId="{9C0028B2-E376-4D29-9670-942C118E63D8}">
      <dsp:nvSpPr>
        <dsp:cNvPr id="0" name=""/>
        <dsp:cNvSpPr/>
      </dsp:nvSpPr>
      <dsp:spPr>
        <a:xfrm rot="5400000">
          <a:off x="4182174" y="1680099"/>
          <a:ext cx="1837779" cy="15988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Align the needs with the priorities of each institution involved </a:t>
          </a:r>
        </a:p>
      </dsp:txBody>
      <dsp:txXfrm rot="-5400000">
        <a:off x="4550787" y="1847030"/>
        <a:ext cx="1100553" cy="1265005"/>
      </dsp:txXfrm>
    </dsp:sp>
    <dsp:sp modelId="{8092B4E7-AC92-4099-97FD-96C8761EAB87}">
      <dsp:nvSpPr>
        <dsp:cNvPr id="0" name=""/>
        <dsp:cNvSpPr/>
      </dsp:nvSpPr>
      <dsp:spPr>
        <a:xfrm rot="5400000">
          <a:off x="3322094" y="3240006"/>
          <a:ext cx="1837779" cy="15988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Work with regional and national institutions to validate the products </a:t>
          </a:r>
          <a:endParaRPr lang="en-US" sz="1100" kern="1200" dirty="0"/>
        </a:p>
      </dsp:txBody>
      <dsp:txXfrm rot="-5400000">
        <a:off x="3690707" y="3406937"/>
        <a:ext cx="1100553" cy="1265005"/>
      </dsp:txXfrm>
    </dsp:sp>
    <dsp:sp modelId="{A17B5B4B-CB2F-440D-B2D6-75BEF4F68E8E}">
      <dsp:nvSpPr>
        <dsp:cNvPr id="0" name=""/>
        <dsp:cNvSpPr/>
      </dsp:nvSpPr>
      <dsp:spPr>
        <a:xfrm>
          <a:off x="5088934" y="3488106"/>
          <a:ext cx="2050961" cy="110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Products</a:t>
          </a:r>
          <a:r>
            <a:rPr lang="fr-F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validation &amp; harmonisation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5088934" y="3488106"/>
        <a:ext cx="2050961" cy="1102667"/>
      </dsp:txXfrm>
    </dsp:sp>
    <dsp:sp modelId="{1BF1368E-B9E0-44C1-A607-D5247EF344EC}">
      <dsp:nvSpPr>
        <dsp:cNvPr id="0" name=""/>
        <dsp:cNvSpPr/>
      </dsp:nvSpPr>
      <dsp:spPr>
        <a:xfrm rot="5400000">
          <a:off x="1595316" y="3240006"/>
          <a:ext cx="1837779" cy="159886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Develop the first version of the </a:t>
          </a:r>
          <a:r>
            <a:rPr lang="en-US" sz="12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ToRs</a:t>
          </a:r>
          <a:r>
            <a:rPr lang="en-US" sz="12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and framework </a:t>
          </a:r>
          <a:r>
            <a:rPr lang="en-US" sz="12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of </a:t>
          </a:r>
          <a:r>
            <a:rPr lang="en-US" sz="1200" b="1" kern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Joint Implementation Network</a:t>
          </a:r>
          <a:r>
            <a:rPr lang="en-US" sz="12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1200" b="0" kern="1200" dirty="0"/>
        </a:p>
      </dsp:txBody>
      <dsp:txXfrm rot="-5400000">
        <a:off x="1963929" y="3406937"/>
        <a:ext cx="1100553" cy="1265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10136-5AB6-401F-9B81-1FB5A572DE3C}">
      <dsp:nvSpPr>
        <dsp:cNvPr id="0" name=""/>
        <dsp:cNvSpPr/>
      </dsp:nvSpPr>
      <dsp:spPr>
        <a:xfrm>
          <a:off x="2439959" y="267"/>
          <a:ext cx="1336137" cy="868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/>
            </a:rPr>
            <a:t>EO advocacy + Multi-level mapping </a:t>
          </a:r>
          <a:endParaRPr lang="fr-FR" sz="1400" kern="1200" dirty="0"/>
        </a:p>
      </dsp:txBody>
      <dsp:txXfrm>
        <a:off x="2482355" y="42663"/>
        <a:ext cx="1251345" cy="783697"/>
      </dsp:txXfrm>
    </dsp:sp>
    <dsp:sp modelId="{FC00DB84-943F-4040-A4CE-C95C24DE8276}">
      <dsp:nvSpPr>
        <dsp:cNvPr id="0" name=""/>
        <dsp:cNvSpPr/>
      </dsp:nvSpPr>
      <dsp:spPr>
        <a:xfrm>
          <a:off x="1373587" y="434512"/>
          <a:ext cx="3468883" cy="3468883"/>
        </a:xfrm>
        <a:custGeom>
          <a:avLst/>
          <a:gdLst/>
          <a:ahLst/>
          <a:cxnLst/>
          <a:rect l="0" t="0" r="0" b="0"/>
          <a:pathLst>
            <a:path>
              <a:moveTo>
                <a:pt x="2581334" y="220817"/>
              </a:moveTo>
              <a:arcTo wR="1734441" hR="1734441" stAng="17953656" swAng="12111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7B063-95E2-4E83-BECA-05E7205F3F7B}">
      <dsp:nvSpPr>
        <dsp:cNvPr id="0" name=""/>
        <dsp:cNvSpPr/>
      </dsp:nvSpPr>
      <dsp:spPr>
        <a:xfrm>
          <a:off x="4089511" y="1198737"/>
          <a:ext cx="1336137" cy="868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</a:rPr>
            <a:t>Awareness raising</a:t>
          </a:r>
          <a:endParaRPr lang="fr-FR" sz="1400" kern="1200" dirty="0"/>
        </a:p>
      </dsp:txBody>
      <dsp:txXfrm>
        <a:off x="4131907" y="1241133"/>
        <a:ext cx="1251345" cy="783697"/>
      </dsp:txXfrm>
    </dsp:sp>
    <dsp:sp modelId="{837F06F0-881B-4CBC-B7E2-3CC5E2DFA32C}">
      <dsp:nvSpPr>
        <dsp:cNvPr id="0" name=""/>
        <dsp:cNvSpPr/>
      </dsp:nvSpPr>
      <dsp:spPr>
        <a:xfrm>
          <a:off x="1373587" y="434512"/>
          <a:ext cx="3468883" cy="3468883"/>
        </a:xfrm>
        <a:custGeom>
          <a:avLst/>
          <a:gdLst/>
          <a:ahLst/>
          <a:cxnLst/>
          <a:rect l="0" t="0" r="0" b="0"/>
          <a:pathLst>
            <a:path>
              <a:moveTo>
                <a:pt x="3464718" y="1854563"/>
              </a:moveTo>
              <a:arcTo wR="1734441" hR="1734441" stAng="21838278" swAng="135945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CD74C-C91B-4B04-BB37-A6FC1D9A959E}">
      <dsp:nvSpPr>
        <dsp:cNvPr id="0" name=""/>
        <dsp:cNvSpPr/>
      </dsp:nvSpPr>
      <dsp:spPr>
        <a:xfrm>
          <a:off x="3230117" y="3137902"/>
          <a:ext cx="1794780" cy="868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  <a:sym typeface="Wingdings" panose="05000000000000000000" pitchFamily="2" charset="2"/>
            </a:rPr>
            <a:t>More confidence of champion users in data sharing</a:t>
          </a:r>
          <a:endParaRPr lang="fr-FR" sz="1400" kern="1200" dirty="0"/>
        </a:p>
      </dsp:txBody>
      <dsp:txXfrm>
        <a:off x="3272513" y="3180298"/>
        <a:ext cx="1709988" cy="783697"/>
      </dsp:txXfrm>
    </dsp:sp>
    <dsp:sp modelId="{2085A46D-9E22-4804-801D-24AB4D375A10}">
      <dsp:nvSpPr>
        <dsp:cNvPr id="0" name=""/>
        <dsp:cNvSpPr/>
      </dsp:nvSpPr>
      <dsp:spPr>
        <a:xfrm>
          <a:off x="828551" y="563642"/>
          <a:ext cx="3468883" cy="3468883"/>
        </a:xfrm>
        <a:custGeom>
          <a:avLst/>
          <a:gdLst/>
          <a:ahLst/>
          <a:cxnLst/>
          <a:rect l="0" t="0" r="0" b="0"/>
          <a:pathLst>
            <a:path>
              <a:moveTo>
                <a:pt x="2277054" y="3381820"/>
              </a:moveTo>
              <a:arcTo wR="1734441" hR="1734441" stAng="4306150" swAng="79842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6A61B-5044-4094-8B31-978052BF01A4}">
      <dsp:nvSpPr>
        <dsp:cNvPr id="0" name=""/>
        <dsp:cNvSpPr/>
      </dsp:nvSpPr>
      <dsp:spPr>
        <a:xfrm>
          <a:off x="869427" y="3163960"/>
          <a:ext cx="1862188" cy="8684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  <a:sym typeface="Wingdings" panose="05000000000000000000" pitchFamily="2" charset="2"/>
            </a:rPr>
            <a:t>More reliable products </a:t>
          </a:r>
          <a:r>
            <a:rPr lang="fr-FR" sz="1400" b="1" kern="1200" dirty="0" err="1">
              <a:latin typeface="Arial"/>
              <a:sym typeface="Wingdings" panose="05000000000000000000" pitchFamily="2" charset="2"/>
            </a:rPr>
            <a:t>highlighting</a:t>
          </a:r>
          <a:r>
            <a:rPr lang="fr-FR" sz="1400" b="1" kern="1200" dirty="0">
              <a:latin typeface="Arial"/>
              <a:sym typeface="Wingdings" panose="05000000000000000000" pitchFamily="2" charset="2"/>
            </a:rPr>
            <a:t> </a:t>
          </a:r>
          <a:r>
            <a:rPr lang="en-US" sz="1400" b="1" kern="1200" dirty="0">
              <a:latin typeface="Arial"/>
              <a:sym typeface="Wingdings" panose="05000000000000000000" pitchFamily="2" charset="2"/>
            </a:rPr>
            <a:t>the field reality</a:t>
          </a:r>
          <a:endParaRPr lang="fr-FR" sz="1400" kern="1200" dirty="0"/>
        </a:p>
      </dsp:txBody>
      <dsp:txXfrm>
        <a:off x="911823" y="3206356"/>
        <a:ext cx="1777396" cy="783697"/>
      </dsp:txXfrm>
    </dsp:sp>
    <dsp:sp modelId="{9DFE73BC-0584-4FDD-97CE-BEA24BE74B1E}">
      <dsp:nvSpPr>
        <dsp:cNvPr id="0" name=""/>
        <dsp:cNvSpPr/>
      </dsp:nvSpPr>
      <dsp:spPr>
        <a:xfrm>
          <a:off x="1318670" y="777198"/>
          <a:ext cx="3468883" cy="3468883"/>
        </a:xfrm>
        <a:custGeom>
          <a:avLst/>
          <a:gdLst/>
          <a:ahLst/>
          <a:cxnLst/>
          <a:rect l="0" t="0" r="0" b="0"/>
          <a:pathLst>
            <a:path>
              <a:moveTo>
                <a:pt x="57788" y="2178426"/>
              </a:moveTo>
              <a:arcTo wR="1734441" hR="1734441" stAng="9910095" swAng="134506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170A0-9EC3-4C8F-96B6-1A98EE88EDAE}">
      <dsp:nvSpPr>
        <dsp:cNvPr id="0" name=""/>
        <dsp:cNvSpPr/>
      </dsp:nvSpPr>
      <dsp:spPr>
        <a:xfrm>
          <a:off x="628354" y="1198737"/>
          <a:ext cx="1660244" cy="8684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/>
              <a:sym typeface="Wingdings" panose="05000000000000000000" pitchFamily="2" charset="2"/>
            </a:rPr>
            <a:t>More implication and engagement of others sectors </a:t>
          </a:r>
          <a:endParaRPr lang="fr-FR" sz="1400" kern="1200" dirty="0"/>
        </a:p>
      </dsp:txBody>
      <dsp:txXfrm>
        <a:off x="670750" y="1241133"/>
        <a:ext cx="1575452" cy="783697"/>
      </dsp:txXfrm>
    </dsp:sp>
    <dsp:sp modelId="{6AABB90E-64A8-4423-9E0C-9F575E256E69}">
      <dsp:nvSpPr>
        <dsp:cNvPr id="0" name=""/>
        <dsp:cNvSpPr/>
      </dsp:nvSpPr>
      <dsp:spPr>
        <a:xfrm>
          <a:off x="1373587" y="434512"/>
          <a:ext cx="3468883" cy="3468883"/>
        </a:xfrm>
        <a:custGeom>
          <a:avLst/>
          <a:gdLst/>
          <a:ahLst/>
          <a:cxnLst/>
          <a:rect l="0" t="0" r="0" b="0"/>
          <a:pathLst>
            <a:path>
              <a:moveTo>
                <a:pt x="417252" y="606035"/>
              </a:moveTo>
              <a:arcTo wR="1734441" hR="1734441" stAng="13235156" swAng="121118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1189703" y="6334780"/>
            <a:ext cx="981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1826791" y="6296844"/>
            <a:ext cx="778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F4BC4-A9E9-690B-B6EE-EEEDA45F057B}"/>
              </a:ext>
            </a:extLst>
          </p:cNvPr>
          <p:cNvSpPr txBox="1"/>
          <p:nvPr userDrawn="1"/>
        </p:nvSpPr>
        <p:spPr>
          <a:xfrm>
            <a:off x="1794894" y="6333855"/>
            <a:ext cx="834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DCD5DEED-4CAC-DB24-D57E-031C727229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pha.mimouni@oss.org.t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C8005EB6-47AD-408B-A217-1A5BDA519D9F}"/>
              </a:ext>
            </a:extLst>
          </p:cNvPr>
          <p:cNvSpPr txBox="1">
            <a:spLocks/>
          </p:cNvSpPr>
          <p:nvPr/>
        </p:nvSpPr>
        <p:spPr>
          <a:xfrm>
            <a:off x="27364" y="2377182"/>
            <a:ext cx="12164636" cy="2103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Aharoni" panose="02010803020104030203" pitchFamily="2" charset="-79"/>
                <a:cs typeface="Aharoni" panose="02010803020104030203" pitchFamily="2" charset="-79"/>
              </a:rPr>
              <a:t>TOWARDS A CONTINENTAL LAND DEGRADATION MONITORING SERVICE </a:t>
            </a:r>
            <a:br>
              <a:rPr lang="fr-FR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4800" dirty="0">
                <a:latin typeface="Aharoni" panose="02010803020104030203" pitchFamily="2" charset="-79"/>
                <a:cs typeface="Aharoni" panose="02010803020104030203" pitchFamily="2" charset="-79"/>
              </a:rPr>
              <a:t>MISLAND-AFRICA</a:t>
            </a:r>
            <a:endParaRPr lang="fr-FR" sz="4800" b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E4DFF-B4B0-4E9E-8B11-FC491B436DC7}"/>
              </a:ext>
            </a:extLst>
          </p:cNvPr>
          <p:cNvSpPr/>
          <p:nvPr/>
        </p:nvSpPr>
        <p:spPr>
          <a:xfrm>
            <a:off x="3453441" y="45972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Mustapha MIMOUNI</a:t>
            </a:r>
          </a:p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Observatoire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du Sahara et du Sahel (OSS)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BD3CDD-9B97-49D3-A2D5-56C7436F7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50" y="-22319"/>
            <a:ext cx="1398884" cy="11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>
            <a:extLst>
              <a:ext uri="{FF2B5EF4-FFF2-40B4-BE49-F238E27FC236}">
                <a16:creationId xmlns:a16="http://schemas.microsoft.com/office/drawing/2014/main" id="{BE0EB208-B2A1-4D79-A235-CB265554E7CE}"/>
              </a:ext>
            </a:extLst>
          </p:cNvPr>
          <p:cNvSpPr txBox="1">
            <a:spLocks/>
          </p:cNvSpPr>
          <p:nvPr/>
        </p:nvSpPr>
        <p:spPr>
          <a:xfrm>
            <a:off x="3936354" y="284022"/>
            <a:ext cx="3743661" cy="57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</a:t>
            </a:r>
            <a:r>
              <a:rPr lang="fr-FR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82F6ABCB-38CF-47EB-8C98-721EC26F0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363739"/>
              </p:ext>
            </p:extLst>
          </p:nvPr>
        </p:nvGraphicFramePr>
        <p:xfrm>
          <a:off x="121934" y="1356835"/>
          <a:ext cx="106489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4FC975B-2D2F-45FD-8EC1-823D078CC074}"/>
              </a:ext>
            </a:extLst>
          </p:cNvPr>
          <p:cNvSpPr txBox="1"/>
          <p:nvPr/>
        </p:nvSpPr>
        <p:spPr>
          <a:xfrm>
            <a:off x="9919529" y="4425065"/>
            <a:ext cx="2285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of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Adapt and Adopt</a:t>
            </a:r>
          </a:p>
        </p:txBody>
      </p:sp>
      <p:pic>
        <p:nvPicPr>
          <p:cNvPr id="7" name="Image 43">
            <a:extLst>
              <a:ext uri="{FF2B5EF4-FFF2-40B4-BE49-F238E27FC236}">
                <a16:creationId xmlns:a16="http://schemas.microsoft.com/office/drawing/2014/main" id="{F95B67CA-9F14-4DBF-840D-2B046557B75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F493A2-8223-43E8-A328-AACD0F452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B35D0541-BB28-4D5E-8903-7A8B4D590A4B}"/>
              </a:ext>
            </a:extLst>
          </p:cNvPr>
          <p:cNvSpPr txBox="1">
            <a:spLocks/>
          </p:cNvSpPr>
          <p:nvPr/>
        </p:nvSpPr>
        <p:spPr>
          <a:xfrm>
            <a:off x="2968166" y="49254"/>
            <a:ext cx="7182522" cy="79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Continental land degradation workshop</a:t>
            </a:r>
          </a:p>
        </p:txBody>
      </p:sp>
      <p:pic>
        <p:nvPicPr>
          <p:cNvPr id="5" name="Image 43">
            <a:extLst>
              <a:ext uri="{FF2B5EF4-FFF2-40B4-BE49-F238E27FC236}">
                <a16:creationId xmlns:a16="http://schemas.microsoft.com/office/drawing/2014/main" id="{EBCAD6EA-35E3-4D00-B6EA-DF7692364E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7E0FF8D2-9C3D-498F-8952-1AFC0BF08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64FA22E-D868-4747-B87E-A0E6AC44827C}"/>
              </a:ext>
            </a:extLst>
          </p:cNvPr>
          <p:cNvSpPr txBox="1"/>
          <p:nvPr/>
        </p:nvSpPr>
        <p:spPr>
          <a:xfrm>
            <a:off x="4312872" y="1612900"/>
            <a:ext cx="4151393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sz="2400" b="1" dirty="0"/>
              <a:t>Abidjan October 3</a:t>
            </a:r>
            <a:r>
              <a:rPr lang="en-AU" sz="2400" b="1" baseline="30000" dirty="0"/>
              <a:t>rd</a:t>
            </a:r>
            <a:r>
              <a:rPr lang="en-AU" sz="2400" b="1" dirty="0"/>
              <a:t> – 7</a:t>
            </a:r>
            <a:r>
              <a:rPr lang="en-AU" sz="2400" b="1" baseline="30000" dirty="0"/>
              <a:t>th</a:t>
            </a:r>
            <a:r>
              <a:rPr lang="en-AU" sz="2400" b="1" dirty="0"/>
              <a:t> , 2022</a:t>
            </a:r>
          </a:p>
        </p:txBody>
      </p:sp>
      <p:graphicFrame>
        <p:nvGraphicFramePr>
          <p:cNvPr id="8" name="Diagram 2">
            <a:extLst>
              <a:ext uri="{FF2B5EF4-FFF2-40B4-BE49-F238E27FC236}">
                <a16:creationId xmlns:a16="http://schemas.microsoft.com/office/drawing/2014/main" id="{A0953A16-7782-4FD5-836E-473F82C38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912358"/>
              </p:ext>
            </p:extLst>
          </p:nvPr>
        </p:nvGraphicFramePr>
        <p:xfrm>
          <a:off x="4312872" y="2202060"/>
          <a:ext cx="7675928" cy="465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DC0ADCC2-0091-4519-8E35-53F30A69197E}"/>
              </a:ext>
            </a:extLst>
          </p:cNvPr>
          <p:cNvSpPr txBox="1"/>
          <p:nvPr/>
        </p:nvSpPr>
        <p:spPr>
          <a:xfrm>
            <a:off x="64441" y="2421890"/>
            <a:ext cx="436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AfriGEO</a:t>
            </a:r>
            <a:r>
              <a:rPr lang="en-AU" dirty="0"/>
              <a:t> experience was shared, along with :</a:t>
            </a:r>
          </a:p>
          <a:p>
            <a:r>
              <a:rPr lang="en-AU" dirty="0"/>
              <a:t>UNCCD, FAO, AGRHYMET/CILSS, RCMRD, CSIR, SASSCAL, ICPAC, CSE, ABN, JRC, CICOS,  OSS</a:t>
            </a:r>
          </a:p>
        </p:txBody>
      </p:sp>
      <p:pic>
        <p:nvPicPr>
          <p:cNvPr id="10" name="Image 11">
            <a:extLst>
              <a:ext uri="{FF2B5EF4-FFF2-40B4-BE49-F238E27FC236}">
                <a16:creationId xmlns:a16="http://schemas.microsoft.com/office/drawing/2014/main" id="{9AE6FA00-9310-47F8-A3B6-2334CC43689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29822" y="4360936"/>
            <a:ext cx="4508500" cy="15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6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16836BEC-C394-41F2-8FC0-1813A7414DDF}"/>
              </a:ext>
            </a:extLst>
          </p:cNvPr>
          <p:cNvSpPr txBox="1">
            <a:spLocks/>
          </p:cNvSpPr>
          <p:nvPr/>
        </p:nvSpPr>
        <p:spPr>
          <a:xfrm>
            <a:off x="2013994" y="233923"/>
            <a:ext cx="8549196" cy="6498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 for the service developing</a:t>
            </a:r>
          </a:p>
        </p:txBody>
      </p:sp>
      <p:graphicFrame>
        <p:nvGraphicFramePr>
          <p:cNvPr id="3" name="Diagram 7">
            <a:extLst>
              <a:ext uri="{FF2B5EF4-FFF2-40B4-BE49-F238E27FC236}">
                <a16:creationId xmlns:a16="http://schemas.microsoft.com/office/drawing/2014/main" id="{80C03CA6-5B27-4839-A62A-C5F793740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132724"/>
              </p:ext>
            </p:extLst>
          </p:nvPr>
        </p:nvGraphicFramePr>
        <p:xfrm>
          <a:off x="2264106" y="1311416"/>
          <a:ext cx="7663788" cy="495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43">
            <a:extLst>
              <a:ext uri="{FF2B5EF4-FFF2-40B4-BE49-F238E27FC236}">
                <a16:creationId xmlns:a16="http://schemas.microsoft.com/office/drawing/2014/main" id="{100F60F2-98EC-425B-A20C-BE0F5D0CE1C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5FCAF2CF-CA27-49C7-9C94-B3E02424F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37FC33B-0F58-4089-80A4-785040F2E78A}"/>
              </a:ext>
            </a:extLst>
          </p:cNvPr>
          <p:cNvGraphicFramePr/>
          <p:nvPr/>
        </p:nvGraphicFramePr>
        <p:xfrm>
          <a:off x="4938540" y="1669256"/>
          <a:ext cx="60540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D6F447-AB6E-482B-897D-3C1217FB0580}"/>
              </a:ext>
            </a:extLst>
          </p:cNvPr>
          <p:cNvSpPr/>
          <p:nvPr/>
        </p:nvSpPr>
        <p:spPr>
          <a:xfrm>
            <a:off x="1703512" y="191683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multi-thematic experts (national and regional levels)</a:t>
            </a:r>
            <a:endParaRPr lang="fr-FR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8CDF6-3E37-4049-ACD9-EE7872B02F33}"/>
              </a:ext>
            </a:extLst>
          </p:cNvPr>
          <p:cNvSpPr/>
          <p:nvPr/>
        </p:nvSpPr>
        <p:spPr>
          <a:xfrm>
            <a:off x="2316015" y="303395"/>
            <a:ext cx="9302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0070C0"/>
              </a:buClr>
            </a:pPr>
            <a:r>
              <a:rPr lang="en-US" sz="27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better monitoring of the land degradation service</a:t>
            </a:r>
          </a:p>
        </p:txBody>
      </p:sp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B9BE82DE-1E31-40D4-AD54-3265A136C13D}"/>
              </a:ext>
            </a:extLst>
          </p:cNvPr>
          <p:cNvSpPr/>
          <p:nvPr/>
        </p:nvSpPr>
        <p:spPr>
          <a:xfrm>
            <a:off x="3143672" y="3075026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lèche vers le bas 10">
            <a:extLst>
              <a:ext uri="{FF2B5EF4-FFF2-40B4-BE49-F238E27FC236}">
                <a16:creationId xmlns:a16="http://schemas.microsoft.com/office/drawing/2014/main" id="{31951F1D-6D1B-40F6-9E2E-38E3FE3AA9F7}"/>
              </a:ext>
            </a:extLst>
          </p:cNvPr>
          <p:cNvSpPr/>
          <p:nvPr/>
        </p:nvSpPr>
        <p:spPr>
          <a:xfrm>
            <a:off x="3143672" y="4365104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3559B-D198-4E1E-AAF8-CC0DD5730F4C}"/>
              </a:ext>
            </a:extLst>
          </p:cNvPr>
          <p:cNvSpPr/>
          <p:nvPr/>
        </p:nvSpPr>
        <p:spPr>
          <a:xfrm>
            <a:off x="1721768" y="4941168"/>
            <a:ext cx="3222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fr-FR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apprehension of countries’ improved and degraded areas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E19E55-6815-4C94-9384-C36B900FDD55}"/>
              </a:ext>
            </a:extLst>
          </p:cNvPr>
          <p:cNvSpPr/>
          <p:nvPr/>
        </p:nvSpPr>
        <p:spPr>
          <a:xfrm>
            <a:off x="2035141" y="3484165"/>
            <a:ext cx="2715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degradation service improved assessment</a:t>
            </a:r>
            <a:endParaRPr lang="fr-FR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43">
            <a:extLst>
              <a:ext uri="{FF2B5EF4-FFF2-40B4-BE49-F238E27FC236}">
                <a16:creationId xmlns:a16="http://schemas.microsoft.com/office/drawing/2014/main" id="{B2EF9316-7C51-4C79-AE6F-F9428DCEDE1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A1A2084B-F968-4E8F-81CE-A3610CCD8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4EE9A-B53C-A03C-39AD-AD96330E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285"/>
            <a:ext cx="12192000" cy="9687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AB42847-1204-43A6-983F-87DD1D84C703}"/>
              </a:ext>
            </a:extLst>
          </p:cNvPr>
          <p:cNvSpPr txBox="1"/>
          <p:nvPr/>
        </p:nvSpPr>
        <p:spPr>
          <a:xfrm>
            <a:off x="1663700" y="1145985"/>
            <a:ext cx="9069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/>
              <a:t>Thanks for your attention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AF01DC-E11D-4751-A290-A77F303BD950}"/>
              </a:ext>
            </a:extLst>
          </p:cNvPr>
          <p:cNvSpPr txBox="1"/>
          <p:nvPr/>
        </p:nvSpPr>
        <p:spPr>
          <a:xfrm>
            <a:off x="190501" y="2882790"/>
            <a:ext cx="590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any additional information :</a:t>
            </a:r>
          </a:p>
          <a:p>
            <a:r>
              <a:rPr lang="en-AU" dirty="0"/>
              <a:t>Contact person: Mustapha MIMOUNI (</a:t>
            </a:r>
            <a:r>
              <a:rPr lang="en-AU" dirty="0">
                <a:hlinkClick r:id="rId3"/>
              </a:rPr>
              <a:t>mustapha.mimouni@oss.org.tn</a:t>
            </a:r>
            <a:r>
              <a:rPr lang="en-AU" dirty="0"/>
              <a:t> 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3E1C76-392E-4C8E-93BC-305FAE3B7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72171"/>
              </p:ext>
            </p:extLst>
          </p:nvPr>
        </p:nvGraphicFramePr>
        <p:xfrm>
          <a:off x="3924300" y="2262087"/>
          <a:ext cx="8267700" cy="3642360"/>
        </p:xfrm>
        <a:graphic>
          <a:graphicData uri="http://schemas.openxmlformats.org/drawingml/2006/table">
            <a:tbl>
              <a:tblPr firstRow="1" firstCol="1" bandRow="1"/>
              <a:tblGrid>
                <a:gridCol w="8267700">
                  <a:extLst>
                    <a:ext uri="{9D8B030D-6E8A-4147-A177-3AD203B41FA5}">
                      <a16:colId xmlns:a16="http://schemas.microsoft.com/office/drawing/2014/main" val="11097660"/>
                    </a:ext>
                  </a:extLst>
                </a:gridCol>
              </a:tblGrid>
              <a:tr h="3502660">
                <a:tc>
                  <a:txBody>
                    <a:bodyPr/>
                    <a:lstStyle/>
                    <a:p>
                      <a:pPr marL="31877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9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 We all agree that land degradation is severely hitting the African continent and increasingly compromising food security of our populations.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Together, let us make « GMES&amp;Africa » and space technologies a </a:t>
                      </a:r>
                      <a:r>
                        <a:rPr lang="en-AU" sz="16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groundbreaking</a:t>
                      </a: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tool in the fight against land degradation and a driver of socio-economic development in Africa.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b="1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 need to maintain hope and join our efforts to preserve our land and make a brighter future for our continent</a:t>
                      </a: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 »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6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Abidjan, October 7, 2022.</a:t>
                      </a:r>
                      <a:endParaRPr lang="en-AU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8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7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30CD8-46CF-427F-BA57-EC9B8E324DD6}"/>
              </a:ext>
            </a:extLst>
          </p:cNvPr>
          <p:cNvSpPr/>
          <p:nvPr/>
        </p:nvSpPr>
        <p:spPr>
          <a:xfrm>
            <a:off x="5502403" y="222349"/>
            <a:ext cx="4479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F30D20-D288-4C3D-8C48-9BAB9C2F7885}"/>
              </a:ext>
            </a:extLst>
          </p:cNvPr>
          <p:cNvSpPr txBox="1"/>
          <p:nvPr/>
        </p:nvSpPr>
        <p:spPr>
          <a:xfrm>
            <a:off x="524181" y="745569"/>
            <a:ext cx="10865224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                                                           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fr-FR" sz="2800" b="1" dirty="0" err="1">
                <a:solidFill>
                  <a:srgbClr val="0070C0"/>
                </a:solidFill>
              </a:rPr>
              <a:t>What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err="1">
                <a:solidFill>
                  <a:srgbClr val="0070C0"/>
                </a:solidFill>
              </a:rPr>
              <a:t>is</a:t>
            </a:r>
            <a:r>
              <a:rPr lang="fr-FR" sz="2800" b="1" dirty="0">
                <a:solidFill>
                  <a:srgbClr val="0070C0"/>
                </a:solidFill>
              </a:rPr>
              <a:t> MISLAND </a:t>
            </a:r>
            <a:r>
              <a:rPr lang="fr-FR" sz="2800" b="1" dirty="0" err="1">
                <a:solidFill>
                  <a:srgbClr val="0070C0"/>
                </a:solidFill>
              </a:rPr>
              <a:t>Africa</a:t>
            </a:r>
            <a:r>
              <a:rPr lang="fr-FR" sz="2800" b="1" dirty="0">
                <a:solidFill>
                  <a:srgbClr val="0070C0"/>
                </a:solidFill>
              </a:rPr>
              <a:t> ?</a:t>
            </a:r>
          </a:p>
          <a:p>
            <a:endParaRPr lang="fr-FR" sz="2800" b="1" dirty="0">
              <a:solidFill>
                <a:srgbClr val="0070C0"/>
              </a:solidFill>
            </a:endParaRPr>
          </a:p>
          <a:p>
            <a:pPr marL="342900" indent="-3429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Century Gothic" panose="020B0502020202020204" pitchFamily="34" charset="0"/>
              <a:buChar char="●"/>
            </a:pPr>
            <a:r>
              <a:rPr lang="en-US" sz="2400" dirty="0"/>
              <a:t>Set consisting of a </a:t>
            </a:r>
            <a:r>
              <a:rPr lang="en-US" sz="2400" b="1" dirty="0">
                <a:solidFill>
                  <a:schemeClr val="accent2"/>
                </a:solidFill>
              </a:rPr>
              <a:t>platform to access the operational web service </a:t>
            </a:r>
            <a:r>
              <a:rPr lang="en-US" sz="2400" dirty="0"/>
              <a:t>and a </a:t>
            </a:r>
            <a:r>
              <a:rPr lang="en-US" sz="2400" b="1" dirty="0" err="1">
                <a:solidFill>
                  <a:schemeClr val="accent6"/>
                </a:solidFill>
              </a:rPr>
              <a:t>Qgis</a:t>
            </a:r>
            <a:r>
              <a:rPr lang="en-US" sz="2400" b="1" dirty="0">
                <a:solidFill>
                  <a:schemeClr val="accent6"/>
                </a:solidFill>
              </a:rPr>
              <a:t> Open source plugin </a:t>
            </a:r>
            <a:r>
              <a:rPr lang="en-US" sz="2400" dirty="0">
                <a:solidFill>
                  <a:schemeClr val="accent6"/>
                </a:solidFill>
              </a:rPr>
              <a:t>(</a:t>
            </a:r>
            <a:r>
              <a:rPr lang="en-US" sz="2400" b="1" dirty="0">
                <a:solidFill>
                  <a:schemeClr val="accent6"/>
                </a:solidFill>
              </a:rPr>
              <a:t>for remote sensing experts</a:t>
            </a:r>
            <a:r>
              <a:rPr lang="en-US" sz="2400" dirty="0">
                <a:solidFill>
                  <a:schemeClr val="accent6"/>
                </a:solidFill>
              </a:rPr>
              <a:t>), </a:t>
            </a:r>
            <a:r>
              <a:rPr lang="en-US" sz="2400" dirty="0"/>
              <a:t>that provides timely information for policy makers, environmental agencies and natural resources managers using EO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Century Gothic" panose="020B0502020202020204" pitchFamily="34" charset="0"/>
              <a:buChar char="●"/>
            </a:pPr>
            <a:endParaRPr lang="en-US" sz="2400" dirty="0"/>
          </a:p>
          <a:p>
            <a:pPr marL="342900" indent="-3429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Century Gothic" panose="020B0502020202020204" pitchFamily="34" charset="0"/>
              <a:buChar char="●"/>
            </a:pPr>
            <a:r>
              <a:rPr lang="en-US" sz="2400" dirty="0"/>
              <a:t>Rely on </a:t>
            </a:r>
            <a:r>
              <a:rPr lang="en-US" sz="2400" b="1" dirty="0">
                <a:solidFill>
                  <a:srgbClr val="C00000"/>
                </a:solidFill>
              </a:rPr>
              <a:t>international standards related to SDG 15.3.1 </a:t>
            </a:r>
            <a:r>
              <a:rPr lang="en-US" sz="2400" dirty="0"/>
              <a:t>(proportion of degraded land to total land area) and </a:t>
            </a:r>
            <a:r>
              <a:rPr lang="en-US" sz="2400" b="1" dirty="0"/>
              <a:t>technical approaches </a:t>
            </a:r>
            <a:r>
              <a:rPr lang="en-US" sz="2400" dirty="0"/>
              <a:t>to provide regularly </a:t>
            </a:r>
            <a:r>
              <a:rPr lang="en-US" sz="2400" b="1" dirty="0">
                <a:solidFill>
                  <a:srgbClr val="00B0F0"/>
                </a:solidFill>
              </a:rPr>
              <a:t>updated information on land cover gains/losses.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Century Gothic" panose="020B0502020202020204" pitchFamily="34" charset="0"/>
              <a:buChar char="●"/>
            </a:pPr>
            <a:endParaRPr lang="en-US" sz="2400" b="1" dirty="0">
              <a:solidFill>
                <a:srgbClr val="00B0F0"/>
              </a:solidFill>
            </a:endParaRPr>
          </a:p>
          <a:p>
            <a:pPr marL="342900" indent="-3429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Century Gothic" panose="020B0502020202020204" pitchFamily="34" charset="0"/>
              <a:buChar char="●"/>
            </a:pPr>
            <a:r>
              <a:rPr lang="en-US" sz="2400" b="1" dirty="0">
                <a:solidFill>
                  <a:srgbClr val="00B0F0"/>
                </a:solidFill>
              </a:rPr>
              <a:t>Integrated the North-Africa specificities and is targeting  the continental coverage through a participatory approach (African institutions - AUC support)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3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FB787A7-ED81-4556-923F-92A7B4887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0091" r="15588" b="23716"/>
          <a:stretch/>
        </p:blipFill>
        <p:spPr>
          <a:xfrm>
            <a:off x="4974187" y="2906192"/>
            <a:ext cx="2734869" cy="286501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B920D1-799A-4134-8F50-E3D6D0973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0091" r="15588" b="23716"/>
          <a:stretch/>
        </p:blipFill>
        <p:spPr>
          <a:xfrm>
            <a:off x="4974187" y="2915875"/>
            <a:ext cx="2734869" cy="2865015"/>
          </a:xfrm>
          <a:prstGeom prst="rect">
            <a:avLst/>
          </a:prstGeom>
        </p:spPr>
      </p:pic>
      <p:sp>
        <p:nvSpPr>
          <p:cNvPr id="9" name="Google Shape;6660;p28">
            <a:extLst>
              <a:ext uri="{FF2B5EF4-FFF2-40B4-BE49-F238E27FC236}">
                <a16:creationId xmlns:a16="http://schemas.microsoft.com/office/drawing/2014/main" id="{0FAB79DE-DA72-43DD-93A2-59E2581C087C}"/>
              </a:ext>
            </a:extLst>
          </p:cNvPr>
          <p:cNvSpPr/>
          <p:nvPr/>
        </p:nvSpPr>
        <p:spPr>
          <a:xfrm rot="10800000">
            <a:off x="8940900" y="4961462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ABA8A54-26F9-4791-A7A2-0BD425871423}"/>
              </a:ext>
            </a:extLst>
          </p:cNvPr>
          <p:cNvCxnSpPr>
            <a:cxnSpLocks/>
          </p:cNvCxnSpPr>
          <p:nvPr/>
        </p:nvCxnSpPr>
        <p:spPr>
          <a:xfrm>
            <a:off x="6109788" y="4983148"/>
            <a:ext cx="0" cy="1160155"/>
          </a:xfrm>
          <a:prstGeom prst="line">
            <a:avLst/>
          </a:prstGeom>
          <a:noFill/>
          <a:ln w="9525" cap="flat" cmpd="sng" algn="ctr">
            <a:solidFill>
              <a:srgbClr val="32160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oogle Shape;6645;p28">
            <a:extLst>
              <a:ext uri="{FF2B5EF4-FFF2-40B4-BE49-F238E27FC236}">
                <a16:creationId xmlns:a16="http://schemas.microsoft.com/office/drawing/2014/main" id="{9095D520-133D-43EE-8387-61BAFD704A0F}"/>
              </a:ext>
            </a:extLst>
          </p:cNvPr>
          <p:cNvGrpSpPr/>
          <p:nvPr/>
        </p:nvGrpSpPr>
        <p:grpSpPr>
          <a:xfrm>
            <a:off x="3809388" y="1946045"/>
            <a:ext cx="4590333" cy="3678712"/>
            <a:chOff x="2846650" y="1345375"/>
            <a:chExt cx="3442750" cy="2732200"/>
          </a:xfrm>
        </p:grpSpPr>
        <p:cxnSp>
          <p:nvCxnSpPr>
            <p:cNvPr id="12" name="Google Shape;6646;p28">
              <a:extLst>
                <a:ext uri="{FF2B5EF4-FFF2-40B4-BE49-F238E27FC236}">
                  <a16:creationId xmlns:a16="http://schemas.microsoft.com/office/drawing/2014/main" id="{42A3E8FA-59A7-444F-9C86-7A1220C0E152}"/>
                </a:ext>
              </a:extLst>
            </p:cNvPr>
            <p:cNvCxnSpPr/>
            <p:nvPr/>
          </p:nvCxnSpPr>
          <p:spPr>
            <a:xfrm rot="-5400000" flipH="1">
              <a:off x="5391499" y="3179675"/>
              <a:ext cx="726000" cy="10698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6647;p28">
              <a:extLst>
                <a:ext uri="{FF2B5EF4-FFF2-40B4-BE49-F238E27FC236}">
                  <a16:creationId xmlns:a16="http://schemas.microsoft.com/office/drawing/2014/main" id="{8307DB0F-719B-4119-A581-584FF545ED60}"/>
                </a:ext>
              </a:extLst>
            </p:cNvPr>
            <p:cNvCxnSpPr/>
            <p:nvPr/>
          </p:nvCxnSpPr>
          <p:spPr>
            <a:xfrm rot="5400000" flipH="1">
              <a:off x="3018550" y="1173475"/>
              <a:ext cx="726000" cy="10698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6648;p28">
              <a:extLst>
                <a:ext uri="{FF2B5EF4-FFF2-40B4-BE49-F238E27FC236}">
                  <a16:creationId xmlns:a16="http://schemas.microsoft.com/office/drawing/2014/main" id="{FB92AB65-6D15-4286-AC0A-B57160B24DBC}"/>
                </a:ext>
              </a:extLst>
            </p:cNvPr>
            <p:cNvSpPr/>
            <p:nvPr/>
          </p:nvSpPr>
          <p:spPr>
            <a:xfrm>
              <a:off x="3656050" y="1795625"/>
              <a:ext cx="1831800" cy="1831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5" name="Google Shape;6649;p28">
              <a:extLst>
                <a:ext uri="{FF2B5EF4-FFF2-40B4-BE49-F238E27FC236}">
                  <a16:creationId xmlns:a16="http://schemas.microsoft.com/office/drawing/2014/main" id="{3095D70B-C23A-49A8-B95E-8774D1F2D23D}"/>
                </a:ext>
              </a:extLst>
            </p:cNvPr>
            <p:cNvCxnSpPr>
              <a:stCxn id="14" idx="6"/>
            </p:cNvCxnSpPr>
            <p:nvPr/>
          </p:nvCxnSpPr>
          <p:spPr>
            <a:xfrm flipV="1">
              <a:off x="5487850" y="2698263"/>
              <a:ext cx="745200" cy="1326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6651;p28">
              <a:extLst>
                <a:ext uri="{FF2B5EF4-FFF2-40B4-BE49-F238E27FC236}">
                  <a16:creationId xmlns:a16="http://schemas.microsoft.com/office/drawing/2014/main" id="{B6C8980E-3D43-47FF-BB97-E08200AD14E6}"/>
                </a:ext>
              </a:extLst>
            </p:cNvPr>
            <p:cNvCxnSpPr>
              <a:stCxn id="14" idx="2"/>
            </p:cNvCxnSpPr>
            <p:nvPr/>
          </p:nvCxnSpPr>
          <p:spPr>
            <a:xfrm flipH="1" flipV="1">
              <a:off x="2910850" y="2697730"/>
              <a:ext cx="745200" cy="137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6653;p28">
              <a:extLst>
                <a:ext uri="{FF2B5EF4-FFF2-40B4-BE49-F238E27FC236}">
                  <a16:creationId xmlns:a16="http://schemas.microsoft.com/office/drawing/2014/main" id="{EBBF7B79-E13E-449C-AF00-C2E96DABC38C}"/>
                </a:ext>
              </a:extLst>
            </p:cNvPr>
            <p:cNvCxnSpPr/>
            <p:nvPr/>
          </p:nvCxnSpPr>
          <p:spPr>
            <a:xfrm rot="5400000">
              <a:off x="3018551" y="3179675"/>
              <a:ext cx="726000" cy="10698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6654;p28">
              <a:extLst>
                <a:ext uri="{FF2B5EF4-FFF2-40B4-BE49-F238E27FC236}">
                  <a16:creationId xmlns:a16="http://schemas.microsoft.com/office/drawing/2014/main" id="{E993B139-8A3C-4E02-A88C-24ED41D6C6B1}"/>
                </a:ext>
              </a:extLst>
            </p:cNvPr>
            <p:cNvCxnSpPr/>
            <p:nvPr/>
          </p:nvCxnSpPr>
          <p:spPr>
            <a:xfrm rot="-5400000">
              <a:off x="5391500" y="1173475"/>
              <a:ext cx="726000" cy="10698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6657;p28">
            <a:extLst>
              <a:ext uri="{FF2B5EF4-FFF2-40B4-BE49-F238E27FC236}">
                <a16:creationId xmlns:a16="http://schemas.microsoft.com/office/drawing/2014/main" id="{BA47C701-7A8D-4713-97F8-7F3020677D05}"/>
              </a:ext>
            </a:extLst>
          </p:cNvPr>
          <p:cNvSpPr/>
          <p:nvPr/>
        </p:nvSpPr>
        <p:spPr>
          <a:xfrm>
            <a:off x="623455" y="1424578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F7F2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Mars is a cold place full of iron oxide dust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6660;p28">
            <a:extLst>
              <a:ext uri="{FF2B5EF4-FFF2-40B4-BE49-F238E27FC236}">
                <a16:creationId xmlns:a16="http://schemas.microsoft.com/office/drawing/2014/main" id="{EE07BA54-3DA6-4BAF-AA79-D59D669D7179}"/>
              </a:ext>
            </a:extLst>
          </p:cNvPr>
          <p:cNvSpPr/>
          <p:nvPr/>
        </p:nvSpPr>
        <p:spPr>
          <a:xfrm>
            <a:off x="623455" y="3243212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6662;p28">
            <a:extLst>
              <a:ext uri="{FF2B5EF4-FFF2-40B4-BE49-F238E27FC236}">
                <a16:creationId xmlns:a16="http://schemas.microsoft.com/office/drawing/2014/main" id="{1BD41E39-5433-44BF-B0F5-E3371ED00969}"/>
              </a:ext>
            </a:extLst>
          </p:cNvPr>
          <p:cNvSpPr/>
          <p:nvPr/>
        </p:nvSpPr>
        <p:spPr>
          <a:xfrm>
            <a:off x="674255" y="5061845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FF9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6665;p28">
            <a:extLst>
              <a:ext uri="{FF2B5EF4-FFF2-40B4-BE49-F238E27FC236}">
                <a16:creationId xmlns:a16="http://schemas.microsoft.com/office/drawing/2014/main" id="{BD5EF09C-9854-4607-96F2-572592B670DB}"/>
              </a:ext>
            </a:extLst>
          </p:cNvPr>
          <p:cNvSpPr/>
          <p:nvPr/>
        </p:nvSpPr>
        <p:spPr>
          <a:xfrm flipH="1">
            <a:off x="8908121" y="1424578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FF9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6668;p28">
            <a:extLst>
              <a:ext uri="{FF2B5EF4-FFF2-40B4-BE49-F238E27FC236}">
                <a16:creationId xmlns:a16="http://schemas.microsoft.com/office/drawing/2014/main" id="{52229F12-0AB8-4726-8899-3ABB76EB21CD}"/>
              </a:ext>
            </a:extLst>
          </p:cNvPr>
          <p:cNvSpPr/>
          <p:nvPr/>
        </p:nvSpPr>
        <p:spPr>
          <a:xfrm flipH="1">
            <a:off x="8908122" y="3243212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6660;p28">
            <a:extLst>
              <a:ext uri="{FF2B5EF4-FFF2-40B4-BE49-F238E27FC236}">
                <a16:creationId xmlns:a16="http://schemas.microsoft.com/office/drawing/2014/main" id="{76E5CD0D-413F-4856-96DA-0BB205EDFBAD}"/>
              </a:ext>
            </a:extLst>
          </p:cNvPr>
          <p:cNvSpPr/>
          <p:nvPr/>
        </p:nvSpPr>
        <p:spPr>
          <a:xfrm>
            <a:off x="623455" y="1421645"/>
            <a:ext cx="2688000" cy="10488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DCC019-119E-412C-81BE-1C40D4F49DE4}"/>
              </a:ext>
            </a:extLst>
          </p:cNvPr>
          <p:cNvSpPr/>
          <p:nvPr/>
        </p:nvSpPr>
        <p:spPr>
          <a:xfrm>
            <a:off x="8940900" y="5036163"/>
            <a:ext cx="2576513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How are my forest changing over time?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Risk ? Vulnerability?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430439-895E-43B4-98E0-28599065786B}"/>
              </a:ext>
            </a:extLst>
          </p:cNvPr>
          <p:cNvSpPr/>
          <p:nvPr/>
        </p:nvSpPr>
        <p:spPr>
          <a:xfrm>
            <a:off x="554217" y="1574649"/>
            <a:ext cx="28264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How much forest area is lost due to forest fires? </a:t>
            </a:r>
            <a:endParaRPr kumimoji="0" lang="fr-FR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1AB4D-5A62-44AE-A1A8-4765BE9CFB74}"/>
              </a:ext>
            </a:extLst>
          </p:cNvPr>
          <p:cNvSpPr/>
          <p:nvPr/>
        </p:nvSpPr>
        <p:spPr>
          <a:xfrm>
            <a:off x="748954" y="3355911"/>
            <a:ext cx="283748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Where are my vegetation loss/gain hotspots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9A65E9-A128-4AD4-A50E-39657E2C7979}"/>
              </a:ext>
            </a:extLst>
          </p:cNvPr>
          <p:cNvSpPr/>
          <p:nvPr/>
        </p:nvSpPr>
        <p:spPr>
          <a:xfrm>
            <a:off x="674255" y="5066655"/>
            <a:ext cx="2698901" cy="94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Urban extension over agricultural lands? </a:t>
            </a:r>
            <a:endParaRPr kumimoji="0" lang="fr-FR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40D30B-3DC0-45E5-B6F4-B577DD1F443B}"/>
              </a:ext>
            </a:extLst>
          </p:cNvPr>
          <p:cNvSpPr/>
          <p:nvPr/>
        </p:nvSpPr>
        <p:spPr>
          <a:xfrm>
            <a:off x="8951767" y="1597974"/>
            <a:ext cx="2806979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Where are my land degradation hotspots?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CE07C5-5652-41B5-94C1-DF200D7C7F0C}"/>
              </a:ext>
            </a:extLst>
          </p:cNvPr>
          <p:cNvSpPr/>
          <p:nvPr/>
        </p:nvSpPr>
        <p:spPr>
          <a:xfrm>
            <a:off x="4546956" y="2210487"/>
            <a:ext cx="2598233" cy="702940"/>
          </a:xfrm>
          <a:prstGeom prst="rect">
            <a:avLst/>
          </a:prstGeom>
          <a:solidFill>
            <a:srgbClr val="F7F2E4">
              <a:lumMod val="50000"/>
            </a:srgbClr>
          </a:solidFill>
          <a:ln w="9525" cap="flat" cmpd="sng" algn="ctr">
            <a:solidFill>
              <a:srgbClr val="85200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Needs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5D1616-23D1-4EA7-B08E-D05F390618C0}"/>
              </a:ext>
            </a:extLst>
          </p:cNvPr>
          <p:cNvSpPr/>
          <p:nvPr/>
        </p:nvSpPr>
        <p:spPr>
          <a:xfrm>
            <a:off x="9002077" y="3298708"/>
            <a:ext cx="256564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Are we achieving land degradation neutrality ? Trends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91C1B-2591-4084-B84D-B2A8B8CDF940}"/>
              </a:ext>
            </a:extLst>
          </p:cNvPr>
          <p:cNvSpPr/>
          <p:nvPr/>
        </p:nvSpPr>
        <p:spPr>
          <a:xfrm>
            <a:off x="5042504" y="6132852"/>
            <a:ext cx="2598233" cy="7029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85200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Information ?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CB04C8-1B10-4D5D-8DD3-5FB01FB7936E}"/>
              </a:ext>
            </a:extLst>
          </p:cNvPr>
          <p:cNvSpPr/>
          <p:nvPr/>
        </p:nvSpPr>
        <p:spPr>
          <a:xfrm>
            <a:off x="4546956" y="2200804"/>
            <a:ext cx="2598233" cy="702940"/>
          </a:xfrm>
          <a:prstGeom prst="rect">
            <a:avLst/>
          </a:prstGeom>
          <a:solidFill>
            <a:srgbClr val="F7F2E4">
              <a:lumMod val="50000"/>
            </a:srgbClr>
          </a:solidFill>
          <a:ln w="9525" cap="flat" cmpd="sng" algn="ctr">
            <a:solidFill>
              <a:srgbClr val="85200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Needs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DB6AF06-143D-4F0D-87E9-4C4C95D88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35" name="Image 7">
            <a:extLst>
              <a:ext uri="{FF2B5EF4-FFF2-40B4-BE49-F238E27FC236}">
                <a16:creationId xmlns:a16="http://schemas.microsoft.com/office/drawing/2014/main" id="{7CE2F400-127F-435C-BAF0-0CE0DB835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BB21A-7809-43BF-8948-60425A425788}"/>
              </a:ext>
            </a:extLst>
          </p:cNvPr>
          <p:cNvSpPr/>
          <p:nvPr/>
        </p:nvSpPr>
        <p:spPr>
          <a:xfrm>
            <a:off x="5502403" y="222349"/>
            <a:ext cx="451918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de-DE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</a:t>
            </a:r>
            <a:r>
              <a:rPr lang="de-DE" sz="2800" b="1" dirty="0" err="1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de-DE" sz="2800" b="1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D29970-88DE-4A88-A68C-7F5BA9CE0784}"/>
              </a:ext>
            </a:extLst>
          </p:cNvPr>
          <p:cNvSpPr txBox="1"/>
          <p:nvPr/>
        </p:nvSpPr>
        <p:spPr>
          <a:xfrm>
            <a:off x="333487" y="1182399"/>
            <a:ext cx="10650069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Objectives of MISLAND</a:t>
            </a:r>
          </a:p>
          <a:p>
            <a:endParaRPr lang="fr-FR" dirty="0"/>
          </a:p>
          <a:p>
            <a:r>
              <a:rPr lang="en-US" sz="2400" b="1" dirty="0">
                <a:solidFill>
                  <a:srgbClr val="0070C0"/>
                </a:solidFill>
              </a:rPr>
              <a:t>Main objective</a:t>
            </a:r>
            <a:r>
              <a:rPr lang="en-US" dirty="0"/>
              <a:t>: </a:t>
            </a:r>
            <a:r>
              <a:rPr lang="en-US" b="1" dirty="0"/>
              <a:t>To provide timely information on land degradation at a regular frequency using EO data. This will allow assessment of vulnerabilities, characterization of degradation severity and trends.</a:t>
            </a:r>
            <a:endParaRPr lang="fr-FR" b="1" dirty="0"/>
          </a:p>
          <a:p>
            <a:endParaRPr lang="fr-FR" dirty="0"/>
          </a:p>
          <a:p>
            <a:r>
              <a:rPr lang="fr-FR" sz="2400" b="1" dirty="0" err="1">
                <a:solidFill>
                  <a:srgbClr val="0070C0"/>
                </a:solidFill>
              </a:rPr>
              <a:t>Specific</a:t>
            </a:r>
            <a:r>
              <a:rPr lang="fr-FR" sz="2400" b="1" dirty="0">
                <a:solidFill>
                  <a:srgbClr val="0070C0"/>
                </a:solidFill>
              </a:rPr>
              <a:t> Objectives</a:t>
            </a:r>
            <a:r>
              <a:rPr lang="fr-FR" dirty="0"/>
              <a:t>:</a:t>
            </a:r>
          </a:p>
          <a:p>
            <a:endParaRPr lang="fr-FR" dirty="0"/>
          </a:p>
          <a:p>
            <a:pPr marL="342900" indent="-342900" algn="just" fontAlgn="base"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en-US" sz="2000" dirty="0"/>
              <a:t>Provide a harmonized set of land degradation indicators (including SDG 15.3.1).</a:t>
            </a:r>
          </a:p>
          <a:p>
            <a:pPr marL="342900" indent="-342900" algn="just" fontAlgn="base"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en-US" sz="2000" dirty="0"/>
              <a:t>Support environmental agencies in developing/adapting methodologies for monitoring and evaluating land degradation indicators.</a:t>
            </a:r>
          </a:p>
          <a:p>
            <a:pPr marL="342900" indent="-342900" algn="just" fontAlgn="base"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en-US" sz="2000" dirty="0"/>
              <a:t>Disseminate information, in a simplified and customizable way, for technical experts and decision making.</a:t>
            </a:r>
          </a:p>
          <a:p>
            <a:pPr marL="342900" indent="-342900" algn="just" fontAlgn="base">
              <a:spcBef>
                <a:spcPts val="1000"/>
              </a:spcBef>
              <a:spcAft>
                <a:spcPct val="0"/>
              </a:spcAft>
              <a:buFont typeface="Calibri" panose="020F0502020204030204" pitchFamily="34" charset="0"/>
              <a:buChar char="●"/>
            </a:pPr>
            <a:r>
              <a:rPr lang="en-US" sz="2000" dirty="0"/>
              <a:t>Guide policy (design/implementation) in North Africa and support monitoring of the SDGs (especially 15.3.1).</a:t>
            </a:r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C7425-4BCB-43EA-B7F8-9DC4195C2DA4}"/>
              </a:ext>
            </a:extLst>
          </p:cNvPr>
          <p:cNvSpPr/>
          <p:nvPr/>
        </p:nvSpPr>
        <p:spPr>
          <a:xfrm>
            <a:off x="5502403" y="222349"/>
            <a:ext cx="210346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de-DE" sz="2800" b="1" dirty="0" err="1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33">
            <a:extLst>
              <a:ext uri="{FF2B5EF4-FFF2-40B4-BE49-F238E27FC236}">
                <a16:creationId xmlns:a16="http://schemas.microsoft.com/office/drawing/2014/main" id="{2577F740-AD6D-4287-A1C2-E7490F5FCD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ACF8228F-BEE8-4313-B821-D79D96F3A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E3E202BF-F185-46A9-8A43-6C406BC17043}"/>
              </a:ext>
            </a:extLst>
          </p:cNvPr>
          <p:cNvSpPr txBox="1">
            <a:spLocks/>
          </p:cNvSpPr>
          <p:nvPr/>
        </p:nvSpPr>
        <p:spPr>
          <a:xfrm>
            <a:off x="4429521" y="83743"/>
            <a:ext cx="6822141" cy="55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degradation monitoring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7B9229-C600-4905-9D9B-B7F1C84C6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251" y="-240353"/>
            <a:ext cx="8156690" cy="8156690"/>
          </a:xfrm>
          <a:prstGeom prst="rect">
            <a:avLst/>
          </a:prstGeom>
        </p:spPr>
      </p:pic>
      <p:grpSp>
        <p:nvGrpSpPr>
          <p:cNvPr id="7" name="Google Shape;10309;p38">
            <a:extLst>
              <a:ext uri="{FF2B5EF4-FFF2-40B4-BE49-F238E27FC236}">
                <a16:creationId xmlns:a16="http://schemas.microsoft.com/office/drawing/2014/main" id="{8FC3357E-BDDE-4860-BAFC-831A06C26A51}"/>
              </a:ext>
            </a:extLst>
          </p:cNvPr>
          <p:cNvGrpSpPr/>
          <p:nvPr/>
        </p:nvGrpSpPr>
        <p:grpSpPr>
          <a:xfrm>
            <a:off x="6130624" y="1774122"/>
            <a:ext cx="6108877" cy="1333159"/>
            <a:chOff x="823475" y="2382274"/>
            <a:chExt cx="5846100" cy="1053000"/>
          </a:xfrm>
          <a:solidFill>
            <a:srgbClr val="FF9966"/>
          </a:solidFill>
        </p:grpSpPr>
        <p:sp>
          <p:nvSpPr>
            <p:cNvPr id="8" name="Google Shape;10310;p38">
              <a:extLst>
                <a:ext uri="{FF2B5EF4-FFF2-40B4-BE49-F238E27FC236}">
                  <a16:creationId xmlns:a16="http://schemas.microsoft.com/office/drawing/2014/main" id="{6F34B9C9-8F69-499E-93A7-690A0ED84C09}"/>
                </a:ext>
              </a:extLst>
            </p:cNvPr>
            <p:cNvSpPr/>
            <p:nvPr/>
          </p:nvSpPr>
          <p:spPr>
            <a:xfrm rot="16200000">
              <a:off x="3220025" y="-14276"/>
              <a:ext cx="1053000" cy="58461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10312;p38">
              <a:extLst>
                <a:ext uri="{FF2B5EF4-FFF2-40B4-BE49-F238E27FC236}">
                  <a16:creationId xmlns:a16="http://schemas.microsoft.com/office/drawing/2014/main" id="{ED7F5EA1-3B11-46E6-9F89-E7E7F0580542}"/>
                </a:ext>
              </a:extLst>
            </p:cNvPr>
            <p:cNvSpPr txBox="1"/>
            <p:nvPr/>
          </p:nvSpPr>
          <p:spPr>
            <a:xfrm>
              <a:off x="1779419" y="2479261"/>
              <a:ext cx="4870238" cy="68491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Land degradation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EF3CD8AF-EBB1-4B01-B1FD-6B976B871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5" t="58579" r="44229" b="26557"/>
          <a:stretch/>
        </p:blipFill>
        <p:spPr>
          <a:xfrm>
            <a:off x="6245806" y="1911087"/>
            <a:ext cx="883732" cy="866739"/>
          </a:xfrm>
          <a:prstGeom prst="rect">
            <a:avLst/>
          </a:prstGeom>
        </p:spPr>
      </p:pic>
      <p:grpSp>
        <p:nvGrpSpPr>
          <p:cNvPr id="11" name="Google Shape;10302;p38">
            <a:extLst>
              <a:ext uri="{FF2B5EF4-FFF2-40B4-BE49-F238E27FC236}">
                <a16:creationId xmlns:a16="http://schemas.microsoft.com/office/drawing/2014/main" id="{0B07E1DF-3D6F-4357-8E22-C651D5D0960A}"/>
              </a:ext>
            </a:extLst>
          </p:cNvPr>
          <p:cNvGrpSpPr/>
          <p:nvPr/>
        </p:nvGrpSpPr>
        <p:grpSpPr>
          <a:xfrm>
            <a:off x="6097778" y="3450631"/>
            <a:ext cx="6094223" cy="1096843"/>
            <a:chOff x="731099" y="-471857"/>
            <a:chExt cx="5019900" cy="1053000"/>
          </a:xfrm>
          <a:solidFill>
            <a:srgbClr val="FF9966">
              <a:alpha val="60000"/>
            </a:srgbClr>
          </a:solidFill>
        </p:grpSpPr>
        <p:sp>
          <p:nvSpPr>
            <p:cNvPr id="12" name="Google Shape;10303;p38">
              <a:extLst>
                <a:ext uri="{FF2B5EF4-FFF2-40B4-BE49-F238E27FC236}">
                  <a16:creationId xmlns:a16="http://schemas.microsoft.com/office/drawing/2014/main" id="{F0D0BF98-FB88-4237-B148-2580E911B4F5}"/>
                </a:ext>
              </a:extLst>
            </p:cNvPr>
            <p:cNvSpPr/>
            <p:nvPr/>
          </p:nvSpPr>
          <p:spPr>
            <a:xfrm rot="16200000">
              <a:off x="2714549" y="-2455307"/>
              <a:ext cx="1053000" cy="50199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305;p38">
              <a:extLst>
                <a:ext uri="{FF2B5EF4-FFF2-40B4-BE49-F238E27FC236}">
                  <a16:creationId xmlns:a16="http://schemas.microsoft.com/office/drawing/2014/main" id="{71DE3FFF-5569-4A24-B32A-CA8B17E7098A}"/>
                </a:ext>
              </a:extLst>
            </p:cNvPr>
            <p:cNvSpPr txBox="1"/>
            <p:nvPr/>
          </p:nvSpPr>
          <p:spPr>
            <a:xfrm>
              <a:off x="1917882" y="-99980"/>
              <a:ext cx="2791666" cy="579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Indicators </a:t>
              </a:r>
            </a:p>
          </p:txBody>
        </p:sp>
        <p:sp>
          <p:nvSpPr>
            <p:cNvPr id="14" name="Google Shape;10305;p38">
              <a:extLst>
                <a:ext uri="{FF2B5EF4-FFF2-40B4-BE49-F238E27FC236}">
                  <a16:creationId xmlns:a16="http://schemas.microsoft.com/office/drawing/2014/main" id="{79DAE8BB-EBEE-4588-9490-1A5B16DB6D3B}"/>
                </a:ext>
              </a:extLst>
            </p:cNvPr>
            <p:cNvSpPr txBox="1"/>
            <p:nvPr/>
          </p:nvSpPr>
          <p:spPr>
            <a:xfrm>
              <a:off x="1243985" y="-30430"/>
              <a:ext cx="922695" cy="579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09</a:t>
              </a:r>
              <a:endPara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oogle Shape;10302;p38">
            <a:extLst>
              <a:ext uri="{FF2B5EF4-FFF2-40B4-BE49-F238E27FC236}">
                <a16:creationId xmlns:a16="http://schemas.microsoft.com/office/drawing/2014/main" id="{7C8CE984-5F18-42A9-9FD2-219DD9097E5F}"/>
              </a:ext>
            </a:extLst>
          </p:cNvPr>
          <p:cNvGrpSpPr/>
          <p:nvPr/>
        </p:nvGrpSpPr>
        <p:grpSpPr>
          <a:xfrm>
            <a:off x="6097785" y="5100558"/>
            <a:ext cx="6094223" cy="1096843"/>
            <a:chOff x="731104" y="-398700"/>
            <a:chExt cx="5019900" cy="1053000"/>
          </a:xfrm>
          <a:solidFill>
            <a:srgbClr val="FF9966">
              <a:alpha val="60000"/>
            </a:srgbClr>
          </a:solidFill>
        </p:grpSpPr>
        <p:sp>
          <p:nvSpPr>
            <p:cNvPr id="16" name="Google Shape;10303;p38">
              <a:extLst>
                <a:ext uri="{FF2B5EF4-FFF2-40B4-BE49-F238E27FC236}">
                  <a16:creationId xmlns:a16="http://schemas.microsoft.com/office/drawing/2014/main" id="{2809F8FD-AE43-4C09-B0C2-B786380F1675}"/>
                </a:ext>
              </a:extLst>
            </p:cNvPr>
            <p:cNvSpPr/>
            <p:nvPr/>
          </p:nvSpPr>
          <p:spPr>
            <a:xfrm rot="16200000">
              <a:off x="2714554" y="-2382150"/>
              <a:ext cx="1053000" cy="50199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305;p38">
              <a:extLst>
                <a:ext uri="{FF2B5EF4-FFF2-40B4-BE49-F238E27FC236}">
                  <a16:creationId xmlns:a16="http://schemas.microsoft.com/office/drawing/2014/main" id="{FB70FBD3-6A26-4173-8A6F-766308252CB9}"/>
                </a:ext>
              </a:extLst>
            </p:cNvPr>
            <p:cNvSpPr txBox="1"/>
            <p:nvPr/>
          </p:nvSpPr>
          <p:spPr>
            <a:xfrm>
              <a:off x="1982918" y="-152289"/>
              <a:ext cx="3388118" cy="579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Years covered</a:t>
              </a:r>
            </a:p>
          </p:txBody>
        </p:sp>
        <p:sp>
          <p:nvSpPr>
            <p:cNvPr id="18" name="Google Shape;10305;p38">
              <a:extLst>
                <a:ext uri="{FF2B5EF4-FFF2-40B4-BE49-F238E27FC236}">
                  <a16:creationId xmlns:a16="http://schemas.microsoft.com/office/drawing/2014/main" id="{C4E3F106-26ED-4C0E-8210-C79D4A8E645E}"/>
                </a:ext>
              </a:extLst>
            </p:cNvPr>
            <p:cNvSpPr txBox="1"/>
            <p:nvPr/>
          </p:nvSpPr>
          <p:spPr>
            <a:xfrm>
              <a:off x="1256565" y="-31886"/>
              <a:ext cx="755973" cy="579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20</a:t>
              </a:r>
              <a:endPara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Image 33">
            <a:extLst>
              <a:ext uri="{FF2B5EF4-FFF2-40B4-BE49-F238E27FC236}">
                <a16:creationId xmlns:a16="http://schemas.microsoft.com/office/drawing/2014/main" id="{9C6D340F-8E3C-4251-B8D7-3758CEBB61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20" name="Image 7">
            <a:extLst>
              <a:ext uri="{FF2B5EF4-FFF2-40B4-BE49-F238E27FC236}">
                <a16:creationId xmlns:a16="http://schemas.microsoft.com/office/drawing/2014/main" id="{373E7EDA-C1C5-49C2-B978-FB469199B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222C5CFE-E3E0-4272-B1B9-E2A5407E2E76}"/>
              </a:ext>
            </a:extLst>
          </p:cNvPr>
          <p:cNvSpPr txBox="1">
            <a:spLocks/>
          </p:cNvSpPr>
          <p:nvPr/>
        </p:nvSpPr>
        <p:spPr>
          <a:xfrm>
            <a:off x="3883858" y="141182"/>
            <a:ext cx="7384228" cy="758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MISLAND : </a:t>
            </a:r>
            <a:r>
              <a:rPr lang="fr-FR" sz="2800" b="1" dirty="0" err="1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r>
              <a:rPr lang="fr-FR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E35FFFC-FD01-4FC7-8CC8-78CBFCB0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08" y="3009684"/>
            <a:ext cx="8605252" cy="38263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A1C2CB-2F5B-4526-8200-F3EBE75C3025}"/>
              </a:ext>
            </a:extLst>
          </p:cNvPr>
          <p:cNvSpPr txBox="1"/>
          <p:nvPr/>
        </p:nvSpPr>
        <p:spPr>
          <a:xfrm>
            <a:off x="6459605" y="1998580"/>
            <a:ext cx="2896124" cy="369332"/>
          </a:xfrm>
          <a:prstGeom prst="rect">
            <a:avLst/>
          </a:prstGeom>
          <a:solidFill>
            <a:srgbClr val="6AAC9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International guidelines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EFEE93-DB3A-4316-BD1B-C4891A4AFF65}"/>
              </a:ext>
            </a:extLst>
          </p:cNvPr>
          <p:cNvSpPr txBox="1"/>
          <p:nvPr/>
        </p:nvSpPr>
        <p:spPr>
          <a:xfrm>
            <a:off x="47258" y="1998580"/>
            <a:ext cx="3317857" cy="369332"/>
          </a:xfrm>
          <a:prstGeom prst="rect">
            <a:avLst/>
          </a:prstGeom>
          <a:solidFill>
            <a:srgbClr val="6AAC9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End-users needs assessment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70BB59-F382-49F3-BDCE-84DF13291E4A}"/>
              </a:ext>
            </a:extLst>
          </p:cNvPr>
          <p:cNvSpPr txBox="1"/>
          <p:nvPr/>
        </p:nvSpPr>
        <p:spPr>
          <a:xfrm>
            <a:off x="3490956" y="1988014"/>
            <a:ext cx="2896123" cy="369332"/>
          </a:xfrm>
          <a:prstGeom prst="rect">
            <a:avLst/>
          </a:prstGeom>
          <a:solidFill>
            <a:srgbClr val="6AAC9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North-Africa specificities</a:t>
            </a:r>
          </a:p>
        </p:txBody>
      </p:sp>
      <p:sp>
        <p:nvSpPr>
          <p:cNvPr id="9" name="Flèche vers le bas 30">
            <a:extLst>
              <a:ext uri="{FF2B5EF4-FFF2-40B4-BE49-F238E27FC236}">
                <a16:creationId xmlns:a16="http://schemas.microsoft.com/office/drawing/2014/main" id="{775A1BA3-9D3A-49A7-BBB8-14A4DDBA82DF}"/>
              </a:ext>
            </a:extLst>
          </p:cNvPr>
          <p:cNvSpPr/>
          <p:nvPr/>
        </p:nvSpPr>
        <p:spPr>
          <a:xfrm>
            <a:off x="2685383" y="2428078"/>
            <a:ext cx="457200" cy="581606"/>
          </a:xfrm>
          <a:prstGeom prst="downArrow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332AB9-1CC1-4FE5-A4EB-54162285EEBE}"/>
              </a:ext>
            </a:extLst>
          </p:cNvPr>
          <p:cNvSpPr txBox="1"/>
          <p:nvPr/>
        </p:nvSpPr>
        <p:spPr>
          <a:xfrm>
            <a:off x="4314145" y="3512564"/>
            <a:ext cx="32688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www.misland.oss-online.org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3CBC57D-C049-49A0-8104-B5836F36FA2A}"/>
              </a:ext>
            </a:extLst>
          </p:cNvPr>
          <p:cNvSpPr/>
          <p:nvPr/>
        </p:nvSpPr>
        <p:spPr>
          <a:xfrm>
            <a:off x="9789720" y="3435930"/>
            <a:ext cx="2097480" cy="896297"/>
          </a:xfrm>
          <a:prstGeom prst="roundRect">
            <a:avLst/>
          </a:prstGeom>
          <a:solidFill>
            <a:srgbClr val="E6B729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of high spatial resolution datasets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C395A27-084E-4D6A-8BA6-1F2B8C4B098C}"/>
              </a:ext>
            </a:extLst>
          </p:cNvPr>
          <p:cNvSpPr/>
          <p:nvPr/>
        </p:nvSpPr>
        <p:spPr>
          <a:xfrm>
            <a:off x="83939" y="3686904"/>
            <a:ext cx="2318339" cy="944507"/>
          </a:xfrm>
          <a:prstGeom prst="roundRect">
            <a:avLst/>
          </a:prstGeom>
          <a:solidFill>
            <a:srgbClr val="E6B729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building and knowledge management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47D524-C948-41E6-9D40-6F7C15AB1B4E}"/>
              </a:ext>
            </a:extLst>
          </p:cNvPr>
          <p:cNvSpPr txBox="1"/>
          <p:nvPr/>
        </p:nvSpPr>
        <p:spPr>
          <a:xfrm>
            <a:off x="9508731" y="1983160"/>
            <a:ext cx="2681525" cy="369332"/>
          </a:xfrm>
          <a:prstGeom prst="rect">
            <a:avLst/>
          </a:prstGeom>
          <a:solidFill>
            <a:srgbClr val="6AAC9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National experiences</a:t>
            </a:r>
          </a:p>
        </p:txBody>
      </p:sp>
      <p:sp>
        <p:nvSpPr>
          <p:cNvPr id="14" name="Flèche vers le bas 30">
            <a:extLst>
              <a:ext uri="{FF2B5EF4-FFF2-40B4-BE49-F238E27FC236}">
                <a16:creationId xmlns:a16="http://schemas.microsoft.com/office/drawing/2014/main" id="{F9164ACB-B721-4A7F-9112-40623722194F}"/>
              </a:ext>
            </a:extLst>
          </p:cNvPr>
          <p:cNvSpPr/>
          <p:nvPr/>
        </p:nvSpPr>
        <p:spPr>
          <a:xfrm>
            <a:off x="4686597" y="2404431"/>
            <a:ext cx="457200" cy="581606"/>
          </a:xfrm>
          <a:prstGeom prst="downArrow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Flèche vers le bas 30">
            <a:extLst>
              <a:ext uri="{FF2B5EF4-FFF2-40B4-BE49-F238E27FC236}">
                <a16:creationId xmlns:a16="http://schemas.microsoft.com/office/drawing/2014/main" id="{58A077E5-B9C5-4D6F-88F9-E834613AC77B}"/>
              </a:ext>
            </a:extLst>
          </p:cNvPr>
          <p:cNvSpPr/>
          <p:nvPr/>
        </p:nvSpPr>
        <p:spPr>
          <a:xfrm>
            <a:off x="7575972" y="2414998"/>
            <a:ext cx="457200" cy="581606"/>
          </a:xfrm>
          <a:prstGeom prst="downArrow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lèche vers le bas 30">
            <a:extLst>
              <a:ext uri="{FF2B5EF4-FFF2-40B4-BE49-F238E27FC236}">
                <a16:creationId xmlns:a16="http://schemas.microsoft.com/office/drawing/2014/main" id="{219148A2-80DF-4DA4-8671-30D8B5A773B5}"/>
              </a:ext>
            </a:extLst>
          </p:cNvPr>
          <p:cNvSpPr/>
          <p:nvPr/>
        </p:nvSpPr>
        <p:spPr>
          <a:xfrm>
            <a:off x="10003028" y="2428078"/>
            <a:ext cx="457200" cy="581606"/>
          </a:xfrm>
          <a:prstGeom prst="downArrow">
            <a:avLst/>
          </a:prstGeom>
          <a:solidFill>
            <a:srgbClr val="B01513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Image 43">
            <a:extLst>
              <a:ext uri="{FF2B5EF4-FFF2-40B4-BE49-F238E27FC236}">
                <a16:creationId xmlns:a16="http://schemas.microsoft.com/office/drawing/2014/main" id="{D15077B5-F419-4CAD-829E-D5B3CCD341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18" name="Image 7">
            <a:extLst>
              <a:ext uri="{FF2B5EF4-FFF2-40B4-BE49-F238E27FC236}">
                <a16:creationId xmlns:a16="http://schemas.microsoft.com/office/drawing/2014/main" id="{7A6A611A-0285-4B49-A622-17EAEC3F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9E2FAD69-BCB9-4761-896C-ABC5F3CFC078}"/>
              </a:ext>
            </a:extLst>
          </p:cNvPr>
          <p:cNvSpPr txBox="1">
            <a:spLocks/>
          </p:cNvSpPr>
          <p:nvPr/>
        </p:nvSpPr>
        <p:spPr>
          <a:xfrm>
            <a:off x="4074893" y="-146973"/>
            <a:ext cx="4821659" cy="823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MISLAND V1 Architecture</a:t>
            </a:r>
          </a:p>
        </p:txBody>
      </p:sp>
      <p:sp>
        <p:nvSpPr>
          <p:cNvPr id="5" name="Flowchart: Connector 3">
            <a:extLst>
              <a:ext uri="{FF2B5EF4-FFF2-40B4-BE49-F238E27FC236}">
                <a16:creationId xmlns:a16="http://schemas.microsoft.com/office/drawing/2014/main" id="{FCC29AAA-DF27-42D0-A805-20059C3644A0}"/>
              </a:ext>
            </a:extLst>
          </p:cNvPr>
          <p:cNvSpPr>
            <a:spLocks noChangeAspect="1"/>
          </p:cNvSpPr>
          <p:nvPr/>
        </p:nvSpPr>
        <p:spPr>
          <a:xfrm>
            <a:off x="778036" y="3674953"/>
            <a:ext cx="1568395" cy="1530727"/>
          </a:xfrm>
          <a:prstGeom prst="flowChartConnector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Python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PostgreSQL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Django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Rest API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GEE API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4">
            <a:extLst>
              <a:ext uri="{FF2B5EF4-FFF2-40B4-BE49-F238E27FC236}">
                <a16:creationId xmlns:a16="http://schemas.microsoft.com/office/drawing/2014/main" id="{945C668B-628B-4D74-B7D3-30AA7FD384D4}"/>
              </a:ext>
            </a:extLst>
          </p:cNvPr>
          <p:cNvSpPr>
            <a:spLocks noChangeAspect="1"/>
          </p:cNvSpPr>
          <p:nvPr/>
        </p:nvSpPr>
        <p:spPr>
          <a:xfrm>
            <a:off x="3553134" y="3691997"/>
            <a:ext cx="1568270" cy="1530197"/>
          </a:xfrm>
          <a:prstGeom prst="flowChartConnector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HTML/CSS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VueJS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Highcharts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Leaflet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CA0784A-B83C-4610-B403-53A92C4F84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8" y="1322278"/>
            <a:ext cx="5943600" cy="2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28E567A-8572-46C4-B9A0-947550FB2668}"/>
              </a:ext>
            </a:extLst>
          </p:cNvPr>
          <p:cNvSpPr txBox="1"/>
          <p:nvPr/>
        </p:nvSpPr>
        <p:spPr>
          <a:xfrm>
            <a:off x="778036" y="5414323"/>
            <a:ext cx="43433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open source architecture + QGIS plugin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5200DE9-BBD7-439A-8005-2FC523E093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0319" y="837774"/>
            <a:ext cx="6233661" cy="211522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1BC82D3C-975A-4274-A1E2-452026AC0F7A}"/>
              </a:ext>
            </a:extLst>
          </p:cNvPr>
          <p:cNvSpPr txBox="1"/>
          <p:nvPr/>
        </p:nvSpPr>
        <p:spPr>
          <a:xfrm>
            <a:off x="7917973" y="2953000"/>
            <a:ext cx="19000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Responsive design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19ABBB8D-CC8E-4F86-BE89-B3267DDED3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24752" y="3422899"/>
            <a:ext cx="5943600" cy="281178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8DFC1900-9FA1-4638-ACE3-C6655C6CA2C4}"/>
              </a:ext>
            </a:extLst>
          </p:cNvPr>
          <p:cNvSpPr txBox="1"/>
          <p:nvPr/>
        </p:nvSpPr>
        <p:spPr>
          <a:xfrm>
            <a:off x="6731036" y="6330180"/>
            <a:ext cx="357027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Intuitive, interactive and easy to use</a:t>
            </a:r>
          </a:p>
        </p:txBody>
      </p:sp>
      <p:pic>
        <p:nvPicPr>
          <p:cNvPr id="13" name="Image 43">
            <a:extLst>
              <a:ext uri="{FF2B5EF4-FFF2-40B4-BE49-F238E27FC236}">
                <a16:creationId xmlns:a16="http://schemas.microsoft.com/office/drawing/2014/main" id="{D7F1FDC5-6363-4543-A6C4-88F1564A07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012291"/>
            <a:ext cx="1302964" cy="427676"/>
          </a:xfrm>
          <a:prstGeom prst="rect">
            <a:avLst/>
          </a:prstGeom>
        </p:spPr>
      </p:pic>
      <p:pic>
        <p:nvPicPr>
          <p:cNvPr id="14" name="Image 7">
            <a:extLst>
              <a:ext uri="{FF2B5EF4-FFF2-40B4-BE49-F238E27FC236}">
                <a16:creationId xmlns:a16="http://schemas.microsoft.com/office/drawing/2014/main" id="{82F4AA03-9146-4D3B-B10D-29387C6545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5880670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004738-4C16-4202-B5B4-CE5B323613CF}"/>
              </a:ext>
            </a:extLst>
          </p:cNvPr>
          <p:cNvSpPr/>
          <p:nvPr/>
        </p:nvSpPr>
        <p:spPr>
          <a:xfrm>
            <a:off x="544995" y="4614876"/>
            <a:ext cx="3009243" cy="1588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cs typeface="Arial" charset="0"/>
              </a:rPr>
              <a:t>Support decision markers to monitor land degradation, develop value chains and build climate resilience in their local communities </a:t>
            </a:r>
            <a:endParaRPr lang="fr-FR" dirty="0">
              <a:solidFill>
                <a:srgbClr val="C00000"/>
              </a:solidFill>
              <a:cs typeface="Arial" charset="0"/>
            </a:endParaRPr>
          </a:p>
          <a:p>
            <a:pPr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BB282-4C29-40D4-92BC-B9F13B885DF0}"/>
              </a:ext>
            </a:extLst>
          </p:cNvPr>
          <p:cNvSpPr/>
          <p:nvPr/>
        </p:nvSpPr>
        <p:spPr>
          <a:xfrm>
            <a:off x="9036949" y="4643522"/>
            <a:ext cx="284744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Involvement of end-users in the use of the service in their area of interest and collection of their feedback.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82DB2-298E-432B-AD2C-17340DC46489}"/>
              </a:ext>
            </a:extLst>
          </p:cNvPr>
          <p:cNvSpPr/>
          <p:nvPr/>
        </p:nvSpPr>
        <p:spPr>
          <a:xfrm>
            <a:off x="4010594" y="4614876"/>
            <a:ext cx="428292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Training on the service use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through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 </a:t>
            </a:r>
          </a:p>
          <a:p>
            <a:pPr marL="285750" indent="-2857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Training of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trainers</a:t>
            </a:r>
            <a:endParaRPr lang="fr-FR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End-user training</a:t>
            </a:r>
          </a:p>
          <a:p>
            <a:pPr marL="285750" indent="-28575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Training on the administration of the service</a:t>
            </a:r>
            <a:endParaRPr lang="fr-FR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0A3A979-C665-4460-8CDA-185CA3AD5522}"/>
              </a:ext>
            </a:extLst>
          </p:cNvPr>
          <p:cNvSpPr/>
          <p:nvPr/>
        </p:nvSpPr>
        <p:spPr>
          <a:xfrm rot="16367060">
            <a:off x="3831595" y="3212489"/>
            <a:ext cx="484632" cy="703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03823C4-E64E-4DE0-AED0-4D37D3568095}"/>
              </a:ext>
            </a:extLst>
          </p:cNvPr>
          <p:cNvSpPr/>
          <p:nvPr/>
        </p:nvSpPr>
        <p:spPr>
          <a:xfrm rot="16367060">
            <a:off x="8414289" y="3213408"/>
            <a:ext cx="484632" cy="703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2B78A183-0CB0-4050-8EA4-AE8600F6DEA1}"/>
              </a:ext>
            </a:extLst>
          </p:cNvPr>
          <p:cNvSpPr txBox="1">
            <a:spLocks/>
          </p:cNvSpPr>
          <p:nvPr/>
        </p:nvSpPr>
        <p:spPr bwMode="auto">
          <a:xfrm>
            <a:off x="112110" y="0"/>
            <a:ext cx="12079890" cy="8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anose="02060603020205020403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fr-FR" altLang="en-US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altLang="en-US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MISLAND Appropriation 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B12CB907-7DBD-4835-9830-7C23379F4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9" y="905148"/>
            <a:ext cx="3603941" cy="1915709"/>
          </a:xfrm>
          <a:prstGeom prst="rect">
            <a:avLst/>
          </a:prstGeom>
        </p:spPr>
      </p:pic>
      <p:sp>
        <p:nvSpPr>
          <p:cNvPr id="11" name="Oval 6">
            <a:extLst>
              <a:ext uri="{FF2B5EF4-FFF2-40B4-BE49-F238E27FC236}">
                <a16:creationId xmlns:a16="http://schemas.microsoft.com/office/drawing/2014/main" id="{003CDE37-59A9-47BB-BEE7-0B1FFBDDD990}"/>
              </a:ext>
            </a:extLst>
          </p:cNvPr>
          <p:cNvSpPr/>
          <p:nvPr/>
        </p:nvSpPr>
        <p:spPr>
          <a:xfrm>
            <a:off x="853264" y="2876591"/>
            <a:ext cx="2209800" cy="121920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fr-FR" dirty="0"/>
              <a:t>Service </a:t>
            </a:r>
            <a:r>
              <a:rPr lang="fr-FR" dirty="0" err="1"/>
              <a:t>development</a:t>
            </a:r>
            <a:endParaRPr lang="fr-FR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5DA12409-F915-4C6A-86EA-036FAF6BF77E}"/>
              </a:ext>
            </a:extLst>
          </p:cNvPr>
          <p:cNvSpPr/>
          <p:nvPr/>
        </p:nvSpPr>
        <p:spPr>
          <a:xfrm>
            <a:off x="5260358" y="2806889"/>
            <a:ext cx="2209800" cy="121920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fr-FR" dirty="0"/>
              <a:t>Training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3BA57C5-BF70-460B-AAC0-E1B8FA6BBFE3}"/>
              </a:ext>
            </a:extLst>
          </p:cNvPr>
          <p:cNvSpPr/>
          <p:nvPr/>
        </p:nvSpPr>
        <p:spPr>
          <a:xfrm>
            <a:off x="9355773" y="2856329"/>
            <a:ext cx="2209800" cy="121920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fr-FR" dirty="0"/>
              <a:t>Appropriation</a:t>
            </a:r>
          </a:p>
        </p:txBody>
      </p:sp>
      <p:sp>
        <p:nvSpPr>
          <p:cNvPr id="14" name="Right Arrow 9">
            <a:extLst>
              <a:ext uri="{FF2B5EF4-FFF2-40B4-BE49-F238E27FC236}">
                <a16:creationId xmlns:a16="http://schemas.microsoft.com/office/drawing/2014/main" id="{C78FF4CD-B3DE-42C0-9AFE-BA912B34AC7F}"/>
              </a:ext>
            </a:extLst>
          </p:cNvPr>
          <p:cNvSpPr/>
          <p:nvPr/>
        </p:nvSpPr>
        <p:spPr>
          <a:xfrm rot="5400000">
            <a:off x="1590672" y="4050533"/>
            <a:ext cx="407620" cy="609600"/>
          </a:xfrm>
          <a:prstGeom prst="righ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id="{5B9516F8-5253-4158-93B6-047D80367121}"/>
              </a:ext>
            </a:extLst>
          </p:cNvPr>
          <p:cNvSpPr/>
          <p:nvPr/>
        </p:nvSpPr>
        <p:spPr>
          <a:xfrm rot="5400000">
            <a:off x="6057620" y="3994801"/>
            <a:ext cx="407620" cy="609600"/>
          </a:xfrm>
          <a:prstGeom prst="righ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9">
            <a:extLst>
              <a:ext uri="{FF2B5EF4-FFF2-40B4-BE49-F238E27FC236}">
                <a16:creationId xmlns:a16="http://schemas.microsoft.com/office/drawing/2014/main" id="{5B8AE308-8D03-49E3-B6B1-029BDD80A72C}"/>
              </a:ext>
            </a:extLst>
          </p:cNvPr>
          <p:cNvSpPr/>
          <p:nvPr/>
        </p:nvSpPr>
        <p:spPr>
          <a:xfrm rot="5400000">
            <a:off x="10372167" y="4038695"/>
            <a:ext cx="407620" cy="609600"/>
          </a:xfrm>
          <a:prstGeom prst="righ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3A350FC-6FA6-4184-89E1-0B8F1E274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08" y="653329"/>
            <a:ext cx="3224644" cy="21741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5E69853-60AF-4386-9EC0-40030B990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254" y="888574"/>
            <a:ext cx="3670746" cy="1703674"/>
          </a:xfrm>
          <a:prstGeom prst="rect">
            <a:avLst/>
          </a:prstGeom>
        </p:spPr>
      </p:pic>
      <p:pic>
        <p:nvPicPr>
          <p:cNvPr id="19" name="Image 43">
            <a:extLst>
              <a:ext uri="{FF2B5EF4-FFF2-40B4-BE49-F238E27FC236}">
                <a16:creationId xmlns:a16="http://schemas.microsoft.com/office/drawing/2014/main" id="{E429828D-FCC8-48A1-A0BB-0207452EE37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20" name="Image 7">
            <a:extLst>
              <a:ext uri="{FF2B5EF4-FFF2-40B4-BE49-F238E27FC236}">
                <a16:creationId xmlns:a16="http://schemas.microsoft.com/office/drawing/2014/main" id="{6DF1A647-C152-4B17-BAA5-A0790B0AA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543B7B2B-C2D9-4523-B90B-78ED2F58344C}"/>
              </a:ext>
            </a:extLst>
          </p:cNvPr>
          <p:cNvSpPr txBox="1">
            <a:spLocks/>
          </p:cNvSpPr>
          <p:nvPr/>
        </p:nvSpPr>
        <p:spPr>
          <a:xfrm>
            <a:off x="2696344" y="96787"/>
            <a:ext cx="4963101" cy="7263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961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MISLAND II</a:t>
            </a:r>
          </a:p>
        </p:txBody>
      </p:sp>
      <p:graphicFrame>
        <p:nvGraphicFramePr>
          <p:cNvPr id="5" name="Diagramme 1">
            <a:extLst>
              <a:ext uri="{FF2B5EF4-FFF2-40B4-BE49-F238E27FC236}">
                <a16:creationId xmlns:a16="http://schemas.microsoft.com/office/drawing/2014/main" id="{E32B7AF2-07D1-49DB-A116-49B80FD28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442219"/>
              </p:ext>
            </p:extLst>
          </p:nvPr>
        </p:nvGraphicFramePr>
        <p:xfrm>
          <a:off x="3472543" y="1353318"/>
          <a:ext cx="9416142" cy="521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78E486F-D053-4447-8D7A-156629DB15C9}"/>
              </a:ext>
            </a:extLst>
          </p:cNvPr>
          <p:cNvSpPr txBox="1"/>
          <p:nvPr/>
        </p:nvSpPr>
        <p:spPr>
          <a:xfrm>
            <a:off x="472854" y="1878046"/>
            <a:ext cx="488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 dashboards for different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 models / approaches to reflect the land degradation with respect to different landscapes</a:t>
            </a:r>
          </a:p>
          <a:p>
            <a:endParaRPr lang="en-US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41B97F-08C1-43CA-8F63-401EBE7515D5}"/>
              </a:ext>
            </a:extLst>
          </p:cNvPr>
          <p:cNvSpPr txBox="1"/>
          <p:nvPr/>
        </p:nvSpPr>
        <p:spPr>
          <a:xfrm>
            <a:off x="554497" y="4343869"/>
            <a:ext cx="48871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African  experts developing their kit of land degradation monitoring indicator for AFRICA</a:t>
            </a:r>
          </a:p>
          <a:p>
            <a:endParaRPr lang="en-US" b="1" dirty="0"/>
          </a:p>
        </p:txBody>
      </p:sp>
      <p:pic>
        <p:nvPicPr>
          <p:cNvPr id="8" name="Image 43">
            <a:extLst>
              <a:ext uri="{FF2B5EF4-FFF2-40B4-BE49-F238E27FC236}">
                <a16:creationId xmlns:a16="http://schemas.microsoft.com/office/drawing/2014/main" id="{EE0CB6F5-7EF2-4072-8F57-CC635D7C12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8" y="6270483"/>
            <a:ext cx="1302964" cy="427676"/>
          </a:xfrm>
          <a:prstGeom prst="rect">
            <a:avLst/>
          </a:prstGeom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6E100ABF-7299-4F17-BFBD-2B4ADFE4D7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" y="6138862"/>
            <a:ext cx="865137" cy="6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2721DB28966419DF6CEEC9CD9ECDD" ma:contentTypeVersion="14" ma:contentTypeDescription="Create a new document." ma:contentTypeScope="" ma:versionID="53eb9d432e56e94d605f18a23cb45ac5">
  <xsd:schema xmlns:xsd="http://www.w3.org/2001/XMLSchema" xmlns:xs="http://www.w3.org/2001/XMLSchema" xmlns:p="http://schemas.microsoft.com/office/2006/metadata/properties" xmlns:ns3="99daa6c7-9828-405c-b5f3-d4f43cf1a6eb" xmlns:ns4="dbaa40d7-bb0c-4a01-b454-aa072c105c43" targetNamespace="http://schemas.microsoft.com/office/2006/metadata/properties" ma:root="true" ma:fieldsID="8d4ff1c17a31f98647a16beeca38893c" ns3:_="" ns4:_="">
    <xsd:import namespace="99daa6c7-9828-405c-b5f3-d4f43cf1a6eb"/>
    <xsd:import namespace="dbaa40d7-bb0c-4a01-b454-aa072c105c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aa6c7-9828-405c-b5f3-d4f43cf1a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a40d7-bb0c-4a01-b454-aa072c105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AF68F-4D3C-4FD7-B561-F852C19A1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D93EB-1174-4F75-BE5B-70891F819F21}">
  <ds:schemaRefs>
    <ds:schemaRef ds:uri="http://schemas.microsoft.com/office/2006/documentManagement/types"/>
    <ds:schemaRef ds:uri="http://purl.org/dc/elements/1.1/"/>
    <ds:schemaRef ds:uri="99daa6c7-9828-405c-b5f3-d4f43cf1a6eb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baa40d7-bb0c-4a01-b454-aa072c105c4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D1B0FA-93AA-402F-84A7-548EF213B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aa6c7-9828-405c-b5f3-d4f43cf1a6eb"/>
    <ds:schemaRef ds:uri="dbaa40d7-bb0c-4a01-b454-aa072c105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874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AngsanaUPC</vt:lpstr>
      <vt:lpstr>Arial</vt:lpstr>
      <vt:lpstr>Arial Black</vt:lpstr>
      <vt:lpstr>Berlin Sans FB Demi</vt:lpstr>
      <vt:lpstr>Calibri</vt:lpstr>
      <vt:lpstr>Calibri Light</vt:lpstr>
      <vt:lpstr>Century Gothic</vt:lpstr>
      <vt:lpstr>Roboto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STELLA</cp:lastModifiedBy>
  <cp:revision>23</cp:revision>
  <dcterms:created xsi:type="dcterms:W3CDTF">2022-09-22T09:07:54Z</dcterms:created>
  <dcterms:modified xsi:type="dcterms:W3CDTF">2022-10-31T15:46:57Z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0x0101003BE2721DB28966419DF6CEEC9CD9ECDD</vt:lpwstr>
  </property>
</Properties>
</file>